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6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2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02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3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7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7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4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7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3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1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0ED9A-6E3C-4EF0-9DAE-AEB74C7CD9F2}" type="datetimeFigureOut">
              <a:rPr lang="en-US" smtClean="0"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45006-9E41-4EA4-9E0E-CE9BD3C706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4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976" y="2192211"/>
            <a:ext cx="9144000" cy="2387600"/>
          </a:xfrm>
        </p:spPr>
        <p:txBody>
          <a:bodyPr/>
          <a:lstStyle/>
          <a:p>
            <a:r>
              <a:rPr lang="en-US" dirty="0"/>
              <a:t>Creating a Hypothetical Database</a:t>
            </a:r>
          </a:p>
        </p:txBody>
      </p:sp>
    </p:spTree>
    <p:extLst>
      <p:ext uri="{BB962C8B-B14F-4D97-AF65-F5344CB8AC3E}">
        <p14:creationId xmlns:p14="http://schemas.microsoft.com/office/powerpoint/2010/main" val="2046710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7008" y="1188720"/>
            <a:ext cx="1380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Classes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7008" y="2350008"/>
            <a:ext cx="1658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7008" y="3895344"/>
            <a:ext cx="4013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Enrollment and Grades</a:t>
            </a:r>
          </a:p>
        </p:txBody>
      </p:sp>
    </p:spTree>
    <p:extLst>
      <p:ext uri="{BB962C8B-B14F-4D97-AF65-F5344CB8AC3E}">
        <p14:creationId xmlns:p14="http://schemas.microsoft.com/office/powerpoint/2010/main" val="2259320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0392" y="886968"/>
            <a:ext cx="340509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Classes</a:t>
            </a:r>
          </a:p>
          <a:p>
            <a:r>
              <a:rPr lang="en-US" sz="3200" dirty="0"/>
              <a:t>	Class Number</a:t>
            </a:r>
          </a:p>
          <a:p>
            <a:r>
              <a:rPr lang="en-US" sz="3200" dirty="0"/>
              <a:t>	Description</a:t>
            </a:r>
          </a:p>
          <a:p>
            <a:r>
              <a:rPr lang="en-US" sz="3200" dirty="0"/>
              <a:t>	Credit Hours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1832" y="3154680"/>
            <a:ext cx="56779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data exist on a plain text file.</a:t>
            </a:r>
          </a:p>
        </p:txBody>
      </p:sp>
    </p:spTree>
    <p:extLst>
      <p:ext uri="{BB962C8B-B14F-4D97-AF65-F5344CB8AC3E}">
        <p14:creationId xmlns:p14="http://schemas.microsoft.com/office/powerpoint/2010/main" val="420241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Creating a Hypothetical Database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Hypothetical Database</dc:title>
  <dc:creator>Dan McGee</dc:creator>
  <cp:lastModifiedBy>Dan McGee</cp:lastModifiedBy>
  <cp:revision>3</cp:revision>
  <dcterms:created xsi:type="dcterms:W3CDTF">2016-12-12T20:04:14Z</dcterms:created>
  <dcterms:modified xsi:type="dcterms:W3CDTF">2016-12-12T21:44:40Z</dcterms:modified>
</cp:coreProperties>
</file>