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5F104-B3B2-4DF1-ACFE-6AD415A1F825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06E8B-E69C-44B7-9F4E-76B74D56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56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BE269CD-661F-427A-9304-5140B12527B3}" type="slidenum">
              <a:rPr lang="en-US" altLang="en-US" sz="1200">
                <a:solidFill>
                  <a:srgbClr val="000000"/>
                </a:solidFill>
              </a:rPr>
              <a:pPr/>
              <a:t>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s102d11</a:t>
            </a:r>
          </a:p>
        </p:txBody>
      </p:sp>
    </p:spTree>
    <p:extLst>
      <p:ext uri="{BB962C8B-B14F-4D97-AF65-F5344CB8AC3E}">
        <p14:creationId xmlns:p14="http://schemas.microsoft.com/office/powerpoint/2010/main" val="3409510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1F9A27-5132-4FA6-8983-224633178D18}" type="slidenum">
              <a:rPr lang="en-US" altLang="en-US" sz="1200">
                <a:solidFill>
                  <a:srgbClr val="000000"/>
                </a:solidFill>
              </a:rPr>
              <a:pPr/>
              <a:t>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s102d11</a:t>
            </a:r>
          </a:p>
        </p:txBody>
      </p:sp>
    </p:spTree>
    <p:extLst>
      <p:ext uri="{BB962C8B-B14F-4D97-AF65-F5344CB8AC3E}">
        <p14:creationId xmlns:p14="http://schemas.microsoft.com/office/powerpoint/2010/main" val="909382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039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3D6D-A765-4842-AD98-D994A4EC2BB9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8FF-067B-4595-9705-C55536105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2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3D6D-A765-4842-AD98-D994A4EC2BB9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8FF-067B-4595-9705-C55536105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0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20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3D6D-A765-4842-AD98-D994A4EC2BB9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8FF-067B-4595-9705-C55536105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67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3D6D-A765-4842-AD98-D994A4EC2BB9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8FF-067B-4595-9705-C55536105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5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3D6D-A765-4842-AD98-D994A4EC2BB9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8FF-067B-4595-9705-C55536105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2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59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3D6D-A765-4842-AD98-D994A4EC2BB9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8FF-067B-4595-9705-C55536105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1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3D6D-A765-4842-AD98-D994A4EC2BB9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8FF-067B-4595-9705-C55536105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2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3D6D-A765-4842-AD98-D994A4EC2BB9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8FF-067B-4595-9705-C55536105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3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03D6D-A765-4842-AD98-D994A4EC2BB9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B68FF-067B-4595-9705-C55536105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DC963BD-103D-4E96-AEFB-8658DDABE507}" type="slidenum">
              <a:rPr lang="en-US" altLang="en-US" sz="1400">
                <a:solidFill>
                  <a:prstClr val="black"/>
                </a:solidFill>
              </a:rPr>
              <a:pPr/>
              <a:t>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86019" name="Module Title"/>
          <p:cNvSpPr>
            <a:spLocks noChangeArrowheads="1"/>
          </p:cNvSpPr>
          <p:nvPr/>
        </p:nvSpPr>
        <p:spPr bwMode="auto">
          <a:xfrm>
            <a:off x="3119438" y="2585916"/>
            <a:ext cx="43100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5425" lv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latin typeface="+mn-lt"/>
                <a:cs typeface="Arial" panose="020B0604020202020204" pitchFamily="34" charset="0"/>
              </a:rPr>
              <a:t>Specifying Rows</a:t>
            </a:r>
          </a:p>
        </p:txBody>
      </p:sp>
      <p:sp>
        <p:nvSpPr>
          <p:cNvPr id="86027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838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49395" y="0"/>
            <a:ext cx="8132805" cy="1325563"/>
          </a:xfrm>
        </p:spPr>
        <p:txBody>
          <a:bodyPr/>
          <a:lstStyle/>
          <a:p>
            <a:r>
              <a:rPr lang="en-US" altLang="en-US" sz="3600" b="1" dirty="0" err="1">
                <a:latin typeface="Courier New" panose="02070309020205020404" pitchFamily="49" charset="0"/>
              </a:rPr>
              <a:t>orion.Employee_Organization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2266" y="4497859"/>
            <a:ext cx="2266950" cy="1981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1362" y="2480823"/>
            <a:ext cx="1097485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position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8895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20481" y="0"/>
            <a:ext cx="8751039" cy="1325563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+mn-lt"/>
              </a:rPr>
              <a:t>Display the names of the Orion Star departments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883059-459A-4178-9F10-200DE24A2460}" type="slidenum">
              <a:rPr lang="en-US" altLang="en-US" sz="1400">
                <a:solidFill>
                  <a:prstClr val="black"/>
                </a:solidFill>
              </a:rPr>
              <a:pPr/>
              <a:t>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88070" name="Text Box 8"/>
          <p:cNvSpPr txBox="1">
            <a:spLocks noChangeArrowheads="1"/>
          </p:cNvSpPr>
          <p:nvPr/>
        </p:nvSpPr>
        <p:spPr bwMode="auto">
          <a:xfrm>
            <a:off x="3124201" y="314325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60331" y="2890391"/>
            <a:ext cx="80713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Department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endParaRPr lang="en-US" sz="2400" dirty="0" smtClean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901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865" y="2465776"/>
            <a:ext cx="6600568" cy="1325563"/>
          </a:xfrm>
        </p:spPr>
        <p:txBody>
          <a:bodyPr/>
          <a:lstStyle/>
          <a:p>
            <a:r>
              <a:rPr lang="en-US" dirty="0" smtClean="0"/>
              <a:t>The distinct and unique keywords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2FC8BCB5-22D4-479A-B0F4-1B5DB2D22DD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34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1247" y="0"/>
            <a:ext cx="10222522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Eliminating Duplicate Rows, the </a:t>
            </a:r>
            <a:r>
              <a:rPr lang="en-US" altLang="en-US" b="1" dirty="0">
                <a:latin typeface="+mn-lt"/>
              </a:rPr>
              <a:t>Distinct keyword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1F9FA11-A82D-40DD-8AB8-0A19B18ACA1C}" type="slidenum">
              <a:rPr lang="en-US" altLang="en-US" sz="1400">
                <a:solidFill>
                  <a:prstClr val="black"/>
                </a:solidFill>
              </a:rPr>
              <a:pPr/>
              <a:t>5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19908" y="2890391"/>
            <a:ext cx="90472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distinct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Department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endParaRPr lang="en-US" sz="2400" dirty="0" smtClean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330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08" y="0"/>
            <a:ext cx="4147038" cy="1325563"/>
          </a:xfrm>
        </p:spPr>
        <p:txBody>
          <a:bodyPr/>
          <a:lstStyle/>
          <a:p>
            <a:r>
              <a:rPr lang="en-US" dirty="0"/>
              <a:t>The unique keyword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2FC8BCB5-22D4-479A-B0F4-1B5DB2D22DD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3696" y="5378548"/>
            <a:ext cx="109151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Although the UNIQUE argument is identical to DISTINCT, it is not an ANSI standard.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545021" y="2367171"/>
            <a:ext cx="75989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unique department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4419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3"/>
  <p:tag name="SHAPETABLE" val="Group 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d1.s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d1.sa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89</Words>
  <Application>Microsoft Office PowerPoint</Application>
  <PresentationFormat>Widescreen</PresentationFormat>
  <Paragraphs>34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Lucida Console</vt:lpstr>
      <vt:lpstr>Times New Roman</vt:lpstr>
      <vt:lpstr>Office Theme</vt:lpstr>
      <vt:lpstr>PowerPoint Presentation</vt:lpstr>
      <vt:lpstr>orion.Employee_Organization</vt:lpstr>
      <vt:lpstr>Display the names of the Orion Star departments</vt:lpstr>
      <vt:lpstr>The distinct and unique keywords</vt:lpstr>
      <vt:lpstr>Eliminating Duplicate Rows, the Distinct keyword</vt:lpstr>
      <vt:lpstr>The unique keyword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4</cp:revision>
  <dcterms:created xsi:type="dcterms:W3CDTF">2016-12-22T19:17:15Z</dcterms:created>
  <dcterms:modified xsi:type="dcterms:W3CDTF">2016-12-23T15:15:16Z</dcterms:modified>
</cp:coreProperties>
</file>