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3" r:id="rId4"/>
    <p:sldId id="257" r:id="rId5"/>
    <p:sldId id="262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7AFD6-F518-4985-9D4B-BD0EE5AD27A5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E08E1-6C48-4346-AED2-1127997F3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9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4E2B8-1781-4DCC-AD02-EA975D4408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22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D212C1-46CA-4A3F-ADD9-B32B238264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70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5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3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1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4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42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97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22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0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3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48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0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994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1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49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34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719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42674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90437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17915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27022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70123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175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2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5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5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2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473A6-8A6D-4B00-99D1-4A44AAF301AE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DA3F-391E-49C4-9B8A-566AE0286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7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7996-078C-4EFD-970F-A8E905AAD03F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45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37816" y="2084832"/>
            <a:ext cx="703478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Framingham, Exam 5 subset</a:t>
            </a:r>
          </a:p>
        </p:txBody>
      </p:sp>
    </p:spTree>
    <p:extLst>
      <p:ext uri="{BB962C8B-B14F-4D97-AF65-F5344CB8AC3E}">
        <p14:creationId xmlns:p14="http://schemas.microsoft.com/office/powerpoint/2010/main" val="117685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32688" y="79171"/>
            <a:ext cx="10899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=fram.framexam5subset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537" y="328612"/>
            <a:ext cx="5876925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59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dirty="0"/>
              <a:t>Counts, Means, standard deviations by gender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0976" y="2518025"/>
            <a:ext cx="97467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sex as gender, count(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n,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mean(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 format=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8.1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8.1</a:t>
            </a:r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fram.framexam5subset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sex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;</a:t>
            </a:r>
          </a:p>
          <a:p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93043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Average Blood Pressure for each observation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74904" y="2136339"/>
            <a:ext cx="11207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17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sex,chol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mean(sbp1, sbp2, sbp3)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		 n(sbp1,sbp2,sbp3)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nsbp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fram.framexam5subset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97425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2064" y="187129"/>
            <a:ext cx="11301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sbptmp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sex,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mean(sbp1, sbp2, sbp3)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fram.framexam5subset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sbptmp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kern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17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57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032" y="1113121"/>
            <a:ext cx="117591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kern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outobs</a:t>
            </a:r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=11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fram1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sex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gender,age,chd,chol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mean(sbp1, sbp2, sbp3)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weight/height**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703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fev1/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fvc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fev1pc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fram.framexam5subset</a:t>
            </a:r>
          </a:p>
          <a:p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sz="24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4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endParaRPr lang="en-US" sz="24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72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2438400"/>
            <a:ext cx="6172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count(*)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fram.framexam5subset;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Number of Observations</a:t>
            </a:r>
          </a:p>
        </p:txBody>
      </p:sp>
    </p:spTree>
    <p:extLst>
      <p:ext uri="{BB962C8B-B14F-4D97-AF65-F5344CB8AC3E}">
        <p14:creationId xmlns:p14="http://schemas.microsoft.com/office/powerpoint/2010/main" val="874918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68</Words>
  <Application>Microsoft Office PowerPoint</Application>
  <PresentationFormat>Widescreen</PresentationFormat>
  <Paragraphs>50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Times New Roman</vt:lpstr>
      <vt:lpstr>Office Theme</vt:lpstr>
      <vt:lpstr>1_Office Theme</vt:lpstr>
      <vt:lpstr>Framingham, Exam 5 subset</vt:lpstr>
      <vt:lpstr>PowerPoint Presentation</vt:lpstr>
      <vt:lpstr>Counts, Means, standard deviations by gender</vt:lpstr>
      <vt:lpstr>Average Blood Pressure for each observation</vt:lpstr>
      <vt:lpstr>PowerPoint Presentation</vt:lpstr>
      <vt:lpstr>PowerPoint Presentation</vt:lpstr>
      <vt:lpstr>Find Number of Observations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Framingham, Exam 5 subset</dc:title>
  <dc:creator>Dan McGee</dc:creator>
  <cp:lastModifiedBy>Dan McGee</cp:lastModifiedBy>
  <cp:revision>5</cp:revision>
  <dcterms:created xsi:type="dcterms:W3CDTF">2016-12-29T15:35:59Z</dcterms:created>
  <dcterms:modified xsi:type="dcterms:W3CDTF">2017-01-01T20:16:45Z</dcterms:modified>
</cp:coreProperties>
</file>