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4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49B5D-B84E-4934-831E-BCD963F87DDC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C5014-FAC8-4840-B2D7-6CA99D96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81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49B5D-B84E-4934-831E-BCD963F87DDC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C5014-FAC8-4840-B2D7-6CA99D96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420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49B5D-B84E-4934-831E-BCD963F87DDC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C5014-FAC8-4840-B2D7-6CA99D96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0562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58066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49B5D-B84E-4934-831E-BCD963F87DDC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C5014-FAC8-4840-B2D7-6CA99D96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68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49B5D-B84E-4934-831E-BCD963F87DDC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C5014-FAC8-4840-B2D7-6CA99D96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01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49B5D-B84E-4934-831E-BCD963F87DDC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C5014-FAC8-4840-B2D7-6CA99D96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572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49B5D-B84E-4934-831E-BCD963F87DDC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C5014-FAC8-4840-B2D7-6CA99D96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272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49B5D-B84E-4934-831E-BCD963F87DDC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C5014-FAC8-4840-B2D7-6CA99D96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585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49B5D-B84E-4934-831E-BCD963F87DDC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C5014-FAC8-4840-B2D7-6CA99D96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613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49B5D-B84E-4934-831E-BCD963F87DDC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C5014-FAC8-4840-B2D7-6CA99D96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982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49B5D-B84E-4934-831E-BCD963F87DDC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C5014-FAC8-4840-B2D7-6CA99D96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349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49B5D-B84E-4934-831E-BCD963F87DDC}" type="datetimeFigureOut">
              <a:rPr lang="en-US" smtClean="0"/>
              <a:t>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C5014-FAC8-4840-B2D7-6CA99D960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588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61744" y="2660904"/>
            <a:ext cx="9064752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SQL to summarize simulated data</a:t>
            </a:r>
          </a:p>
        </p:txBody>
      </p:sp>
    </p:spTree>
    <p:extLst>
      <p:ext uri="{BB962C8B-B14F-4D97-AF65-F5344CB8AC3E}">
        <p14:creationId xmlns:p14="http://schemas.microsoft.com/office/powerpoint/2010/main" val="3386645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76B06-C7A8-4B3B-9A2E-D94337E278D2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22990" y="1554436"/>
            <a:ext cx="625792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reps=10000;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=25;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normalmean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1768315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reps=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&amp;reps;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&amp;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sales=round(rand(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250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40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),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.01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841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76B06-C7A8-4B3B-9A2E-D94337E278D2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98785" y="1198291"/>
            <a:ext cx="789329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means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mean(sales)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mnreps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normalmean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group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reps;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histogram;</a:t>
            </a:r>
          </a:p>
          <a:p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univariate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=means;</a:t>
            </a:r>
          </a:p>
          <a:p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mnreps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histogram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mnreps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/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normal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"&amp;reps Replications of normal mean"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title2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"From a sample of size &amp;</a:t>
            </a:r>
            <a:r>
              <a:rPr lang="en-US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obs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383954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87959" y="762000"/>
            <a:ext cx="8551441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Lucida Console"/>
              </a:rPr>
              <a:t>%let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reps=1000;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/>
              </a:rPr>
              <a:t>%let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/>
              </a:rPr>
              <a:t>obs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=25;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/>
              </a:rPr>
              <a:t>normalmean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/>
              </a:rPr>
              <a:t>call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/>
              </a:rPr>
              <a:t>streaminit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(</a:t>
            </a:r>
            <a:r>
              <a:rPr lang="en-US" sz="2400" b="1" dirty="0">
                <a:solidFill>
                  <a:srgbClr val="008080"/>
                </a:solidFill>
                <a:latin typeface="Lucida Console"/>
              </a:rPr>
              <a:t>1768315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);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/>
              </a:rPr>
              <a:t>do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reps=</a:t>
            </a:r>
            <a:r>
              <a:rPr lang="en-US" sz="2400" b="1" dirty="0">
                <a:solidFill>
                  <a:srgbClr val="008080"/>
                </a:solidFill>
                <a:latin typeface="Lucida Console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to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&amp;reps;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/>
              </a:rPr>
              <a:t> 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do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/>
              </a:rPr>
              <a:t>obs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=</a:t>
            </a:r>
            <a:r>
              <a:rPr lang="en-US" sz="2400" b="1" dirty="0">
                <a:solidFill>
                  <a:srgbClr val="008080"/>
                </a:solidFill>
                <a:latin typeface="Lucida Console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to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&amp;</a:t>
            </a:r>
            <a:r>
              <a:rPr lang="en-US" sz="2400" dirty="0" err="1">
                <a:solidFill>
                  <a:srgbClr val="000000"/>
                </a:solidFill>
                <a:latin typeface="Lucida Console"/>
              </a:rPr>
              <a:t>obs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/>
              </a:rPr>
              <a:t>    sales=round(rand(</a:t>
            </a:r>
            <a:r>
              <a:rPr lang="en-US" sz="2400" dirty="0">
                <a:solidFill>
                  <a:srgbClr val="800080"/>
                </a:solidFill>
                <a:latin typeface="Lucida Console"/>
              </a:rPr>
              <a:t>"normal"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,</a:t>
            </a:r>
            <a:r>
              <a:rPr lang="en-US" sz="2400" b="1" dirty="0">
                <a:solidFill>
                  <a:srgbClr val="008080"/>
                </a:solidFill>
                <a:latin typeface="Lucida Console"/>
              </a:rPr>
              <a:t>250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,</a:t>
            </a:r>
            <a:r>
              <a:rPr lang="en-US" sz="2400" b="1" dirty="0">
                <a:solidFill>
                  <a:srgbClr val="008080"/>
                </a:solidFill>
                <a:latin typeface="Lucida Console"/>
              </a:rPr>
              <a:t>40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),</a:t>
            </a:r>
            <a:r>
              <a:rPr lang="en-US" sz="2400" b="1" dirty="0">
                <a:solidFill>
                  <a:srgbClr val="008080"/>
                </a:solidFill>
                <a:latin typeface="Lucida Console"/>
              </a:rPr>
              <a:t>.01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);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/>
              </a:rPr>
              <a:t>   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output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/>
              </a:rPr>
              <a:t> 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end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/>
              </a:rPr>
              <a:t>end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;</a:t>
            </a:r>
            <a:endParaRPr lang="en-US" sz="24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495800" y="76200"/>
            <a:ext cx="6041876" cy="1143000"/>
          </a:xfrm>
        </p:spPr>
        <p:txBody>
          <a:bodyPr/>
          <a:lstStyle/>
          <a:p>
            <a:r>
              <a:rPr lang="en-US" sz="3200" dirty="0"/>
              <a:t>Simulate sampling distribution of normal means</a:t>
            </a:r>
          </a:p>
        </p:txBody>
      </p:sp>
    </p:spTree>
    <p:extLst>
      <p:ext uri="{BB962C8B-B14F-4D97-AF65-F5344CB8AC3E}">
        <p14:creationId xmlns:p14="http://schemas.microsoft.com/office/powerpoint/2010/main" val="3894040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76400" y="2551837"/>
            <a:ext cx="8153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/>
              </a:rPr>
              <a:t>noprint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/>
              </a:rPr>
              <a:t>create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table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means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as</a:t>
            </a:r>
            <a:endParaRPr lang="en-US" sz="2400" dirty="0">
              <a:solidFill>
                <a:srgbClr val="000000"/>
              </a:solidFill>
              <a:latin typeface="Lucida Console"/>
            </a:endParaRPr>
          </a:p>
          <a:p>
            <a:r>
              <a:rPr lang="en-US" sz="2400" dirty="0">
                <a:solidFill>
                  <a:srgbClr val="0000FF"/>
                </a:solidFill>
                <a:latin typeface="Lucida Console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mean(sales)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/>
              </a:rPr>
              <a:t>mnreps</a:t>
            </a:r>
            <a:endParaRPr lang="en-US" sz="2400" dirty="0">
              <a:solidFill>
                <a:srgbClr val="000000"/>
              </a:solidFill>
              <a:latin typeface="Lucida Console"/>
            </a:endParaRPr>
          </a:p>
          <a:p>
            <a:r>
              <a:rPr lang="en-US" sz="2400" dirty="0">
                <a:solidFill>
                  <a:srgbClr val="0000FF"/>
                </a:solidFill>
                <a:latin typeface="Lucida Console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/>
              </a:rPr>
              <a:t>normalmean</a:t>
            </a:r>
            <a:endParaRPr lang="en-US" sz="2400" dirty="0">
              <a:solidFill>
                <a:srgbClr val="000000"/>
              </a:solidFill>
              <a:latin typeface="Lucida Console"/>
            </a:endParaRPr>
          </a:p>
          <a:p>
            <a:r>
              <a:rPr lang="en-US" sz="2400" dirty="0">
                <a:solidFill>
                  <a:srgbClr val="0000FF"/>
                </a:solidFill>
                <a:latin typeface="Lucida Console"/>
              </a:rPr>
              <a:t>group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reps;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;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 mean for each </a:t>
            </a:r>
            <a:r>
              <a:rPr lang="en-US" dirty="0" err="1"/>
              <a:t>repitition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231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00200" y="2690336"/>
            <a:ext cx="8991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Lucida Console"/>
              </a:rPr>
              <a:t>ods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histogram;</a:t>
            </a:r>
          </a:p>
          <a:p>
            <a:r>
              <a:rPr lang="en-US" sz="2400" b="1" dirty="0" err="1">
                <a:solidFill>
                  <a:srgbClr val="000080"/>
                </a:solidFill>
                <a:latin typeface="Lucida Console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/>
              </a:rPr>
              <a:t>univariate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=means;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Lucida Console"/>
              </a:rPr>
              <a:t>var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/>
              </a:rPr>
              <a:t>mnreps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/>
              </a:rPr>
              <a:t>histogram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/>
              </a:rPr>
              <a:t>mnreps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/</a:t>
            </a:r>
            <a:r>
              <a:rPr lang="en-US" sz="2400" dirty="0">
                <a:solidFill>
                  <a:srgbClr val="0000FF"/>
                </a:solidFill>
                <a:latin typeface="Lucida Console"/>
              </a:rPr>
              <a:t>normal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/>
              </a:rPr>
              <a:t>;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Examine distribution</a:t>
            </a:r>
          </a:p>
        </p:txBody>
      </p:sp>
    </p:spTree>
    <p:extLst>
      <p:ext uri="{BB962C8B-B14F-4D97-AF65-F5344CB8AC3E}">
        <p14:creationId xmlns:p14="http://schemas.microsoft.com/office/powerpoint/2010/main" val="1158598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150</Words>
  <Application>Microsoft Office PowerPoint</Application>
  <PresentationFormat>Widescreen</PresentationFormat>
  <Paragraphs>54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Lucida Console</vt:lpstr>
      <vt:lpstr>Times New Roman</vt:lpstr>
      <vt:lpstr>Office Theme</vt:lpstr>
      <vt:lpstr>SQL to summarize simulated data</vt:lpstr>
      <vt:lpstr>PowerPoint Presentation</vt:lpstr>
      <vt:lpstr>PowerPoint Presentation</vt:lpstr>
      <vt:lpstr>Simulate sampling distribution of normal means</vt:lpstr>
      <vt:lpstr>Get mean for each repitition</vt:lpstr>
      <vt:lpstr>Examine distribution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SQL to summarize simple simulations</dc:title>
  <dc:creator>Dan McGee</dc:creator>
  <cp:lastModifiedBy>Dan McGee</cp:lastModifiedBy>
  <cp:revision>5</cp:revision>
  <dcterms:created xsi:type="dcterms:W3CDTF">2016-12-29T15:38:56Z</dcterms:created>
  <dcterms:modified xsi:type="dcterms:W3CDTF">2017-01-01T20:28:24Z</dcterms:modified>
</cp:coreProperties>
</file>