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58" r:id="rId5"/>
    <p:sldId id="257" r:id="rId6"/>
    <p:sldId id="263" r:id="rId7"/>
    <p:sldId id="264" r:id="rId8"/>
    <p:sldId id="265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5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2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79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79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9773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809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507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865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6987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849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6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5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3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5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5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4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Demonstrating the Linear Model</a:t>
            </a:r>
          </a:p>
        </p:txBody>
      </p:sp>
    </p:spTree>
    <p:extLst>
      <p:ext uri="{BB962C8B-B14F-4D97-AF65-F5344CB8AC3E}">
        <p14:creationId xmlns:p14="http://schemas.microsoft.com/office/powerpoint/2010/main" val="2111802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39844" y="1143000"/>
            <a:ext cx="91281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age,count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(dbp1)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n,mean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(dbp1)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fram.framexam5subset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=age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457200"/>
            <a:ext cx="8991600" cy="609600"/>
          </a:xfrm>
        </p:spPr>
        <p:txBody>
          <a:bodyPr>
            <a:noAutofit/>
          </a:bodyPr>
          <a:lstStyle/>
          <a:p>
            <a:r>
              <a:rPr lang="en-US" sz="3200" dirty="0"/>
              <a:t>Demonstrate the relationship of average </a:t>
            </a:r>
            <a:r>
              <a:rPr lang="en-US" sz="3200" dirty="0" err="1"/>
              <a:t>dbp</a:t>
            </a:r>
            <a:r>
              <a:rPr lang="en-US" sz="3200" dirty="0"/>
              <a:t> to age</a:t>
            </a:r>
          </a:p>
        </p:txBody>
      </p:sp>
    </p:spTree>
    <p:extLst>
      <p:ext uri="{BB962C8B-B14F-4D97-AF65-F5344CB8AC3E}">
        <p14:creationId xmlns:p14="http://schemas.microsoft.com/office/powerpoint/2010/main" val="1031523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8328" y="1591057"/>
            <a:ext cx="116951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age,count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(sbp1)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n,mean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(sbp1-dbp1)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mnpulsepr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fram.framexam5subset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mndbpage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=age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mnpulsepr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609600"/>
          </a:xfrm>
        </p:spPr>
        <p:txBody>
          <a:bodyPr>
            <a:noAutofit/>
          </a:bodyPr>
          <a:lstStyle/>
          <a:p>
            <a:r>
              <a:rPr lang="en-US" sz="3200" dirty="0"/>
              <a:t>Demonstrate the relationship of average pulse pressure to age</a:t>
            </a:r>
          </a:p>
        </p:txBody>
      </p:sp>
    </p:spTree>
    <p:extLst>
      <p:ext uri="{BB962C8B-B14F-4D97-AF65-F5344CB8AC3E}">
        <p14:creationId xmlns:p14="http://schemas.microsoft.com/office/powerpoint/2010/main" val="58735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2920" y="1143000"/>
            <a:ext cx="12091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	scatter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=height/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=sex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markerattrs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=(symbol=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circlefilled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=height/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=sex;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6176" y="0"/>
            <a:ext cx="10972800" cy="11430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“typical” example.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908" y="2651760"/>
            <a:ext cx="5537259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80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234727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What is the relationship between age and systolic blood pressure?</a:t>
            </a:r>
          </a:p>
        </p:txBody>
      </p:sp>
    </p:spTree>
    <p:extLst>
      <p:ext uri="{BB962C8B-B14F-4D97-AF65-F5344CB8AC3E}">
        <p14:creationId xmlns:p14="http://schemas.microsoft.com/office/powerpoint/2010/main" val="834204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F35A-4C6D-4E86-8132-5B0FB55E4014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49245" y="2599833"/>
            <a:ext cx="84107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=fram.framexam5subset;</a:t>
            </a:r>
          </a:p>
          <a:p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=sbp1;</a:t>
            </a:r>
          </a:p>
          <a:p>
            <a:r>
              <a:rPr lang="en-US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kern="0" dirty="0">
              <a:solidFill>
                <a:sysClr val="windowText" lastClr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385" y="430578"/>
            <a:ext cx="9461812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7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832" y="857251"/>
            <a:ext cx="9464040" cy="994172"/>
          </a:xfrm>
        </p:spPr>
        <p:txBody>
          <a:bodyPr>
            <a:normAutofit/>
          </a:bodyPr>
          <a:lstStyle/>
          <a:p>
            <a:r>
              <a:rPr lang="en-US" dirty="0"/>
              <a:t>Example, demonstrating regression.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F35A-4C6D-4E86-8132-5B0FB55E4014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1612" y="2886544"/>
            <a:ext cx="78349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=fram.framexam5subset plots=none;</a:t>
            </a:r>
          </a:p>
          <a:p>
            <a:r>
              <a:rPr lang="en-US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sbp1=age;</a:t>
            </a:r>
          </a:p>
          <a:p>
            <a:r>
              <a:rPr lang="en-US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8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1905000" y="3733800"/>
          <a:ext cx="7251114" cy="164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993680" imgH="457200" progId="Equation.DSMT4">
                  <p:embed/>
                </p:oleObj>
              </mc:Choice>
              <mc:Fallback>
                <p:oleObj name="Equation" r:id="rId3" imgW="1993680" imgH="4572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7251114" cy="164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141341"/>
              </p:ext>
            </p:extLst>
          </p:nvPr>
        </p:nvGraphicFramePr>
        <p:xfrm>
          <a:off x="2286001" y="2209800"/>
          <a:ext cx="414866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015920" imgH="228600" progId="Equation.DSMT4">
                  <p:embed/>
                </p:oleObj>
              </mc:Choice>
              <mc:Fallback>
                <p:oleObj name="Equation" r:id="rId5" imgW="1015920" imgH="228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1" y="2209800"/>
                        <a:ext cx="414866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Assumptions</a:t>
            </a:r>
          </a:p>
        </p:txBody>
      </p:sp>
    </p:spTree>
    <p:extLst>
      <p:ext uri="{BB962C8B-B14F-4D97-AF65-F5344CB8AC3E}">
        <p14:creationId xmlns:p14="http://schemas.microsoft.com/office/powerpoint/2010/main" val="228600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Conditional Mean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495674"/>
              </p:ext>
            </p:extLst>
          </p:nvPr>
        </p:nvGraphicFramePr>
        <p:xfrm>
          <a:off x="3336989" y="2699512"/>
          <a:ext cx="4406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079280" imgH="203040" progId="Equation.DSMT4">
                  <p:embed/>
                </p:oleObj>
              </mc:Choice>
              <mc:Fallback>
                <p:oleObj name="Equation" r:id="rId3" imgW="10792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89" y="2699512"/>
                        <a:ext cx="4406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854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1225296"/>
            <a:ext cx="11017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For any value of age, we need to calculate the conditional mean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615184"/>
            <a:ext cx="93231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Then examine whether these conditional means fall at least approximately on a straight 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6112" y="4279392"/>
            <a:ext cx="103029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This is easily by incorporating PROC SQL with summary functions into the process</a:t>
            </a:r>
          </a:p>
        </p:txBody>
      </p:sp>
    </p:spTree>
    <p:extLst>
      <p:ext uri="{BB962C8B-B14F-4D97-AF65-F5344CB8AC3E}">
        <p14:creationId xmlns:p14="http://schemas.microsoft.com/office/powerpoint/2010/main" val="281129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99060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mnsbpage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age,count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(sbp1)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n,mean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(sbp1)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mnsbp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fram.framexam5subset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mnsbpage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=age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mnsbp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10562"/>
            <a:ext cx="9067800" cy="609600"/>
          </a:xfrm>
        </p:spPr>
        <p:txBody>
          <a:bodyPr>
            <a:noAutofit/>
          </a:bodyPr>
          <a:lstStyle/>
          <a:p>
            <a:r>
              <a:rPr lang="en-US" sz="3200" dirty="0"/>
              <a:t>Demonstrate the relationship of average </a:t>
            </a:r>
            <a:r>
              <a:rPr lang="en-US" sz="3200" dirty="0" err="1"/>
              <a:t>sbp</a:t>
            </a:r>
            <a:r>
              <a:rPr lang="en-US" sz="3200" dirty="0"/>
              <a:t> to age</a:t>
            </a:r>
          </a:p>
        </p:txBody>
      </p:sp>
    </p:spTree>
    <p:extLst>
      <p:ext uri="{BB962C8B-B14F-4D97-AF65-F5344CB8AC3E}">
        <p14:creationId xmlns:p14="http://schemas.microsoft.com/office/powerpoint/2010/main" val="3176226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215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Lucida Console</vt:lpstr>
      <vt:lpstr>Times New Roman</vt:lpstr>
      <vt:lpstr>1_Office Theme</vt:lpstr>
      <vt:lpstr>Equation</vt:lpstr>
      <vt:lpstr>Demonstrating the Linear Model</vt:lpstr>
      <vt:lpstr>A “typical” example.</vt:lpstr>
      <vt:lpstr>What is the relationship between age and systolic blood pressure?</vt:lpstr>
      <vt:lpstr>PowerPoint Presentation</vt:lpstr>
      <vt:lpstr>Example, demonstrating regression.</vt:lpstr>
      <vt:lpstr>Statistical Assumptions</vt:lpstr>
      <vt:lpstr>Conditional Mean</vt:lpstr>
      <vt:lpstr>PowerPoint Presentation</vt:lpstr>
      <vt:lpstr>Demonstrate the relationship of average sbp to age</vt:lpstr>
      <vt:lpstr>Demonstrate the relationship of average dbp to age</vt:lpstr>
      <vt:lpstr>Demonstrate the relationship of average pulse pressure to 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Demonstrating Regression</dc:title>
  <dc:creator>Dan McGee</dc:creator>
  <cp:lastModifiedBy>Dan McGee</cp:lastModifiedBy>
  <cp:revision>7</cp:revision>
  <dcterms:created xsi:type="dcterms:W3CDTF">2016-12-29T15:42:19Z</dcterms:created>
  <dcterms:modified xsi:type="dcterms:W3CDTF">2017-01-02T15:55:56Z</dcterms:modified>
</cp:coreProperties>
</file>