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7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19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0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35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31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94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64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28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07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805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853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12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21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533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32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359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553627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53419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77122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36920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898629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330708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5129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9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22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30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6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9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9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0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01ED7-B6E7-4CCC-8354-BCE68D54EE95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2CA63-D80F-4464-BABD-C5AC5AB89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4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4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01824" y="2212848"/>
            <a:ext cx="6632448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Create a subset of DPC data</a:t>
            </a:r>
          </a:p>
        </p:txBody>
      </p:sp>
    </p:spTree>
    <p:extLst>
      <p:ext uri="{BB962C8B-B14F-4D97-AF65-F5344CB8AC3E}">
        <p14:creationId xmlns:p14="http://schemas.microsoft.com/office/powerpoint/2010/main" val="2889687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4182" y="18288"/>
            <a:ext cx="3734948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3088" y="2523958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dpc.ipd_student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study*male/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norow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nocol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nopercent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0089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0664" y="2274838"/>
            <a:ext cx="104973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study,sum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(not male)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numfemale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dpc.ipd_student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study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having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numfemale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0924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9768" y="1443841"/>
            <a:ext cx="115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bothgenders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study, name, age,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male, dead,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d_chd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       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followd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dpc.ipd_student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study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not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17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18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27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study, male, race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bothgenders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study*male/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norow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nocol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nopercent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3809327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88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Lucida Console</vt:lpstr>
      <vt:lpstr>Office Theme</vt:lpstr>
      <vt:lpstr>1_Office Theme</vt:lpstr>
      <vt:lpstr>Create a subset of DPC data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Create a subset of dpc data</dc:title>
  <dc:creator>Dan McGee</dc:creator>
  <cp:lastModifiedBy>Dan McGee</cp:lastModifiedBy>
  <cp:revision>5</cp:revision>
  <dcterms:created xsi:type="dcterms:W3CDTF">2016-12-29T15:46:25Z</dcterms:created>
  <dcterms:modified xsi:type="dcterms:W3CDTF">2017-01-02T16:29:31Z</dcterms:modified>
</cp:coreProperties>
</file>