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65" r:id="rId4"/>
    <p:sldId id="266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6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371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997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225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65320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14830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63131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764353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002420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526408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0561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9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54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50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476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458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75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739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180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E7996-078C-4EFD-970F-A8E905AAD03F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668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016" y="2642616"/>
            <a:ext cx="10972800" cy="1143000"/>
          </a:xfrm>
        </p:spPr>
        <p:txBody>
          <a:bodyPr/>
          <a:lstStyle/>
          <a:p>
            <a:r>
              <a:rPr lang="en-US" b="1" dirty="0">
                <a:latin typeface="+mn-lt"/>
              </a:rPr>
              <a:t>Fixed Effects estimate using person level data</a:t>
            </a:r>
          </a:p>
        </p:txBody>
      </p:sp>
    </p:spTree>
    <p:extLst>
      <p:ext uri="{BB962C8B-B14F-4D97-AF65-F5344CB8AC3E}">
        <p14:creationId xmlns:p14="http://schemas.microsoft.com/office/powerpoint/2010/main" val="3636603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0"/>
            <a:ext cx="10972800" cy="60928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+mn-lt"/>
              </a:rPr>
              <a:t>Some person level data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2100" y="2906078"/>
            <a:ext cx="6019800" cy="3886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60400" y="846296"/>
            <a:ext cx="1148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ipdtmp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dpc.ipd_student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=cohort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d_chd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age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diab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currsmok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ipdtmp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position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241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1368" y="440912"/>
            <a:ext cx="81747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count(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distinct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cohort)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ipdtmp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0737" y="3019425"/>
            <a:ext cx="390525" cy="8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214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Logistic Regression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84048" y="1871841"/>
            <a:ext cx="313771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We assume we have a sample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513970"/>
              </p:ext>
            </p:extLst>
          </p:nvPr>
        </p:nvGraphicFramePr>
        <p:xfrm>
          <a:off x="1306826" y="4162065"/>
          <a:ext cx="7148942" cy="1097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2730240" imgH="419040" progId="Equation.DSMT4">
                  <p:embed/>
                </p:oleObj>
              </mc:Choice>
              <mc:Fallback>
                <p:oleObj name="Equation" r:id="rId3" imgW="27302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06826" y="4162065"/>
                        <a:ext cx="7148942" cy="1097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9540"/>
              </p:ext>
            </p:extLst>
          </p:nvPr>
        </p:nvGraphicFramePr>
        <p:xfrm>
          <a:off x="3752850" y="2322513"/>
          <a:ext cx="327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1638000" imgH="228600" progId="Equation.DSMT4">
                  <p:embed/>
                </p:oleObj>
              </mc:Choice>
              <mc:Fallback>
                <p:oleObj name="Equation" r:id="rId5" imgW="16380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752850" y="2322513"/>
                        <a:ext cx="32766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384048" y="3330714"/>
            <a:ext cx="1082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and that</a:t>
            </a:r>
            <a:r>
              <a:rPr lang="en-US" altLang="en-US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876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Create the “effect” variables and their standard errors</a:t>
            </a:r>
          </a:p>
        </p:txBody>
      </p:sp>
      <p:sp>
        <p:nvSpPr>
          <p:cNvPr id="4" name="Rectangle 3"/>
          <p:cNvSpPr/>
          <p:nvPr/>
        </p:nvSpPr>
        <p:spPr>
          <a:xfrm>
            <a:off x="256032" y="2081475"/>
            <a:ext cx="116799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logistic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ipdtmp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descending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outest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=betas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covout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cohort;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d_chd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=age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diab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currsmok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=betas;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064951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7896" y="0"/>
            <a:ext cx="7772400" cy="1143000"/>
          </a:xfrm>
        </p:spPr>
        <p:txBody>
          <a:bodyPr/>
          <a:lstStyle/>
          <a:p>
            <a:r>
              <a:rPr lang="en-US" sz="3200" dirty="0"/>
              <a:t>Create separate tables with  effect sizes and variances</a:t>
            </a:r>
          </a:p>
        </p:txBody>
      </p:sp>
      <p:sp>
        <p:nvSpPr>
          <p:cNvPr id="4" name="Rectangle 3"/>
          <p:cNvSpPr/>
          <p:nvPr/>
        </p:nvSpPr>
        <p:spPr>
          <a:xfrm>
            <a:off x="246888" y="782330"/>
            <a:ext cx="1182319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bmibetas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cohort,bmi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bmibeta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betas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_type_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eq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"PARMS"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cohort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bmibetas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count(*)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bmibetas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bmivar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cohort,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varbeta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"Variance of estimate"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/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varbeta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precbeta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"Precision of estimate"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betas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_type_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eq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"COV"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_name_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eq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1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bmi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cohort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bmivar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count(*)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bmivar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93106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 them together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0" y="2551837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metabetas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merge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bmibetas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cohort;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metabetas;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964088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8472" y="0"/>
            <a:ext cx="10972800" cy="1143000"/>
          </a:xfrm>
        </p:spPr>
        <p:txBody>
          <a:bodyPr/>
          <a:lstStyle/>
          <a:p>
            <a:r>
              <a:rPr lang="en-US" b="1" dirty="0">
                <a:latin typeface="+mn-lt"/>
              </a:rPr>
              <a:t>Calculate Fixed Effects Estimate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2413338"/>
            <a:ext cx="12192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pt-BR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pt-BR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pt-BR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SUM(bmibeta*(</a:t>
            </a:r>
            <a:r>
              <a:rPr lang="pt-BR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t-BR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/varbeta))/SUM((</a:t>
            </a:r>
            <a:r>
              <a:rPr lang="pt-BR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t-BR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/varbeta)) </a:t>
            </a:r>
            <a:r>
              <a:rPr lang="pt-BR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pt-BR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estimate, 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/SUM(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/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varbeta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VarEst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metabetas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19428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aside – the data step version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2043327"/>
            <a:ext cx="1096365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bmibetas1(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=cohort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bmivar1(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=cohort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bmivar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betas;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_type_=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"PARMS"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bmibetas1;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else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_type_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eq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"COV"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and _name_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eq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bmi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bmivar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bmivar1;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sort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bmibetas;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cohort;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sort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bmivar;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cohort;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metabetas1;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merge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bmibetas1 bmivar1;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cohort;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	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=metabetas1;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31107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128</Words>
  <Application>Microsoft Office PowerPoint</Application>
  <PresentationFormat>Widescreen</PresentationFormat>
  <Paragraphs>78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 Unicode MS</vt:lpstr>
      <vt:lpstr>Arial</vt:lpstr>
      <vt:lpstr>Calibri</vt:lpstr>
      <vt:lpstr>Lucida Console</vt:lpstr>
      <vt:lpstr>1_Office Theme</vt:lpstr>
      <vt:lpstr>MathType 6.0 Equation</vt:lpstr>
      <vt:lpstr>Fixed Effects estimate using person level data</vt:lpstr>
      <vt:lpstr>Some person level data</vt:lpstr>
      <vt:lpstr>PowerPoint Presentation</vt:lpstr>
      <vt:lpstr>Logistic Regression</vt:lpstr>
      <vt:lpstr>Create the “effect” variables and their standard errors</vt:lpstr>
      <vt:lpstr>Create separate tables with  effect sizes and variances</vt:lpstr>
      <vt:lpstr>Put them together</vt:lpstr>
      <vt:lpstr>Calculate Fixed Effects Estimate</vt:lpstr>
      <vt:lpstr>An aside – the data step version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 Create Complete Case Subset</dc:title>
  <dc:creator>Dan McGee</dc:creator>
  <cp:lastModifiedBy>Dan McGee</cp:lastModifiedBy>
  <cp:revision>10</cp:revision>
  <dcterms:created xsi:type="dcterms:W3CDTF">2017-01-02T16:46:18Z</dcterms:created>
  <dcterms:modified xsi:type="dcterms:W3CDTF">2017-01-04T16:27:55Z</dcterms:modified>
</cp:coreProperties>
</file>