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3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5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75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0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33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3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7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18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38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3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DB277-059D-4042-B4DA-C8ABB81E4F64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D5A09-686C-4C90-8313-12905F6E4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2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24" y="2578926"/>
            <a:ext cx="10972800" cy="1143000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Complete Case Analysis</a:t>
            </a:r>
          </a:p>
        </p:txBody>
      </p:sp>
    </p:spTree>
    <p:extLst>
      <p:ext uri="{BB962C8B-B14F-4D97-AF65-F5344CB8AC3E}">
        <p14:creationId xmlns:p14="http://schemas.microsoft.com/office/powerpoint/2010/main" val="2965627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7944" y="2308967"/>
            <a:ext cx="75072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dpc.ipd_student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nmiss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age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9202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Create Complete </a:t>
            </a:r>
            <a:r>
              <a:rPr lang="en-US"/>
              <a:t>Case Subset</a:t>
            </a:r>
          </a:p>
        </p:txBody>
      </p:sp>
      <p:sp>
        <p:nvSpPr>
          <p:cNvPr id="5" name="Rectangle 4"/>
          <p:cNvSpPr/>
          <p:nvPr/>
        </p:nvSpPr>
        <p:spPr>
          <a:xfrm>
            <a:off x="532543" y="1455232"/>
            <a:ext cx="1082125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proc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sql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select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count(*)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from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dpc.ipd_student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create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table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tmp999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select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age,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bmi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chol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sbp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diab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currsmok,d_chd,cohort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      n(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bmi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chol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sbp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diab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currsmok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)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numknown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from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dpc.ipd_student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where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d_chd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ne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</a:rPr>
              <a:t>.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and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calculated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numknown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=5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order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by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cohort;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 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select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count(*)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from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tmp999;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quit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;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8842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89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Lucida Console</vt:lpstr>
      <vt:lpstr>Office Theme</vt:lpstr>
      <vt:lpstr>Complete Case Analysis</vt:lpstr>
      <vt:lpstr>PowerPoint Presentation</vt:lpstr>
      <vt:lpstr>SQL Create Complete Case Subset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Complete Case Analysis</dc:title>
  <dc:creator>Dan McGee</dc:creator>
  <cp:lastModifiedBy>Dan McGee</cp:lastModifiedBy>
  <cp:revision>4</cp:revision>
  <dcterms:created xsi:type="dcterms:W3CDTF">2017-01-02T17:24:41Z</dcterms:created>
  <dcterms:modified xsi:type="dcterms:W3CDTF">2017-01-04T14:08:56Z</dcterms:modified>
</cp:coreProperties>
</file>