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9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7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5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7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7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3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25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7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8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7B2B-B1BB-4CE4-98A4-00B9D70D0A19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71E3B-FE44-4529-919B-D02DB424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7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083" y="742811"/>
            <a:ext cx="8010525" cy="602932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27774"/>
            <a:ext cx="10515600" cy="593663"/>
          </a:xfrm>
        </p:spPr>
        <p:txBody>
          <a:bodyPr>
            <a:normAutofit fontScale="90000"/>
          </a:bodyPr>
          <a:lstStyle/>
          <a:p>
            <a:r>
              <a:rPr lang="en-US" dirty="0"/>
              <a:t>USA Today, October 9, 2014</a:t>
            </a:r>
          </a:p>
        </p:txBody>
      </p:sp>
    </p:spTree>
    <p:extLst>
      <p:ext uri="{BB962C8B-B14F-4D97-AF65-F5344CB8AC3E}">
        <p14:creationId xmlns:p14="http://schemas.microsoft.com/office/powerpoint/2010/main" val="2493242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68" y="0"/>
            <a:ext cx="6810375" cy="675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72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840" y="1815350"/>
            <a:ext cx="10972800" cy="504265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9056" y="0"/>
            <a:ext cx="10515600" cy="1325563"/>
          </a:xfrm>
        </p:spPr>
        <p:txBody>
          <a:bodyPr/>
          <a:lstStyle/>
          <a:p>
            <a:r>
              <a:rPr lang="en-US" dirty="0"/>
              <a:t>A complete current lifetable (partial)</a:t>
            </a:r>
          </a:p>
        </p:txBody>
      </p:sp>
    </p:spTree>
    <p:extLst>
      <p:ext uri="{BB962C8B-B14F-4D97-AF65-F5344CB8AC3E}">
        <p14:creationId xmlns:p14="http://schemas.microsoft.com/office/powerpoint/2010/main" val="438436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Some data for creating an abridged current life table.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633984" y="1325563"/>
            <a:ext cx="89489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lifetable88;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/*data are from 1988*/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agegrp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$ rate;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age=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"Age Group"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	rate=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"Death rate per 1,000"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datalines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0      11.22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1-4   	0.56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5-14  	0.31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15-24  	1.54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25-34  	1.96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35-44  	2.96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45-54  	6.37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55-64    16.24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65-74    35.83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75-84    82.43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85+      184.75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=lifetable88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141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76" y="2614549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CurrentAbridgedLifetableSimplified.xlsx</a:t>
            </a:r>
          </a:p>
        </p:txBody>
      </p:sp>
    </p:spTree>
    <p:extLst>
      <p:ext uri="{BB962C8B-B14F-4D97-AF65-F5344CB8AC3E}">
        <p14:creationId xmlns:p14="http://schemas.microsoft.com/office/powerpoint/2010/main" val="628543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1688" y="2551605"/>
            <a:ext cx="10027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lifetable88a;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lifetable88;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retain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numalive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_n_=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numalive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100000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numdths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=round(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numalive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*rate/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numalive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=sum(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numalive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,-lag(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numdths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=lifetable88a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4281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47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Lucida Console</vt:lpstr>
      <vt:lpstr>Office Theme</vt:lpstr>
      <vt:lpstr>USA Today, October 9, 2014</vt:lpstr>
      <vt:lpstr>PowerPoint Presentation</vt:lpstr>
      <vt:lpstr>A complete current lifetable (partial)</vt:lpstr>
      <vt:lpstr>Some data for creating an abridged current life table.</vt:lpstr>
      <vt:lpstr>CurrentAbridgedLifetableSimplified.xlsx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 Today, October 9, 2014</dc:title>
  <dc:creator>Dan McGee</dc:creator>
  <cp:lastModifiedBy>Dan McGee</cp:lastModifiedBy>
  <cp:revision>8</cp:revision>
  <dcterms:created xsi:type="dcterms:W3CDTF">2015-02-04T14:00:00Z</dcterms:created>
  <dcterms:modified xsi:type="dcterms:W3CDTF">2017-01-04T15:35:31Z</dcterms:modified>
</cp:coreProperties>
</file>