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5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2" d="100"/>
          <a:sy n="62" d="100"/>
        </p:scale>
        <p:origin x="68" y="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633A-20ED-432C-8C78-B8D4E06282E2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80D6-5B5B-467E-BDF3-C70D4E38F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75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633A-20ED-432C-8C78-B8D4E06282E2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80D6-5B5B-467E-BDF3-C70D4E38F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285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633A-20ED-432C-8C78-B8D4E06282E2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80D6-5B5B-467E-BDF3-C70D4E38F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571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633A-20ED-432C-8C78-B8D4E06282E2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80D6-5B5B-467E-BDF3-C70D4E38F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08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633A-20ED-432C-8C78-B8D4E06282E2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80D6-5B5B-467E-BDF3-C70D4E38F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041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633A-20ED-432C-8C78-B8D4E06282E2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80D6-5B5B-467E-BDF3-C70D4E38F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756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633A-20ED-432C-8C78-B8D4E06282E2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80D6-5B5B-467E-BDF3-C70D4E38F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50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633A-20ED-432C-8C78-B8D4E06282E2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80D6-5B5B-467E-BDF3-C70D4E38F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96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633A-20ED-432C-8C78-B8D4E06282E2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80D6-5B5B-467E-BDF3-C70D4E38F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6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633A-20ED-432C-8C78-B8D4E06282E2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80D6-5B5B-467E-BDF3-C70D4E38F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402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633A-20ED-432C-8C78-B8D4E06282E2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80D6-5B5B-467E-BDF3-C70D4E38F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58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2633A-20ED-432C-8C78-B8D4E06282E2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280D6-5B5B-467E-BDF3-C70D4E38F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32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Subqueries, An Example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2038" y="2277374"/>
            <a:ext cx="107176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Create an analytic file containing blood pressure values for participants who were eligible for mortality follow-up.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99643" y="3923930"/>
            <a:ext cx="293234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Two files involved:</a:t>
            </a:r>
          </a:p>
          <a:p>
            <a:r>
              <a:rPr lang="en-US" sz="2800" dirty="0"/>
              <a:t>nh9.bloodpressure</a:t>
            </a:r>
          </a:p>
          <a:p>
            <a:r>
              <a:rPr lang="en-US" sz="2800" dirty="0"/>
              <a:t>nh9.mortality</a:t>
            </a:r>
          </a:p>
        </p:txBody>
      </p:sp>
    </p:spTree>
    <p:extLst>
      <p:ext uri="{BB962C8B-B14F-4D97-AF65-F5344CB8AC3E}">
        <p14:creationId xmlns:p14="http://schemas.microsoft.com/office/powerpoint/2010/main" val="2855876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nh9.bloodpressure (partial contents)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85450"/>
            <a:ext cx="6067425" cy="16097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3464048"/>
            <a:ext cx="6067425" cy="15811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2293" y="5412234"/>
            <a:ext cx="6048375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436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nh9.mortality (partial contents)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975" y="2981926"/>
            <a:ext cx="8477250" cy="4857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450" y="4120209"/>
            <a:ext cx="8486775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770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nh9.mortality documentation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" y="2073606"/>
            <a:ext cx="11978640" cy="23809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3942" y="4383087"/>
            <a:ext cx="5248275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516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could be accomplished with SQL if we had a list of sequence numbers in the </a:t>
            </a:r>
            <a:r>
              <a:rPr lang="en-US" dirty="0" err="1"/>
              <a:t>parens</a:t>
            </a:r>
            <a:r>
              <a:rPr lang="en-US" dirty="0"/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579120" y="1992094"/>
            <a:ext cx="1103376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bp2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2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endParaRPr lang="en-US" sz="22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 mean(bpxsy1,bpxsy2,bpxsy3,bpxsy4)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mnsbp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 mean(bpxdi1,bpxdi2,bpxdi3,bpxdi4)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mndbp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endParaRPr lang="en-US" sz="22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nh9.bloodpressure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calculated 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mnsbp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ne 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calculated 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mndbp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ne 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endParaRPr lang="en-US" sz="22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		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in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200" b="1" dirty="0">
                <a:solidFill>
                  <a:srgbClr val="FF0000"/>
                </a:solidFill>
                <a:latin typeface="Lucida Console" panose="020B0609040504020204" pitchFamily="49" charset="0"/>
              </a:rPr>
              <a:t>a list of sequence numbers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=bp2;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572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list of </a:t>
            </a:r>
            <a:r>
              <a:rPr lang="en-US" dirty="0" err="1"/>
              <a:t>seqn’s</a:t>
            </a:r>
            <a:r>
              <a:rPr lang="en-US" dirty="0"/>
              <a:t> can be gotten with a query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1184" y="2388584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nh9.mortality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eligstat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2093976" y="2816352"/>
            <a:ext cx="3419856" cy="12344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83096" y="2926080"/>
            <a:ext cx="4097275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Putting this in the parentheses</a:t>
            </a:r>
          </a:p>
          <a:p>
            <a:r>
              <a:rPr lang="en-US" sz="2400" b="1" dirty="0"/>
              <a:t>makes it a </a:t>
            </a:r>
            <a:r>
              <a:rPr lang="en-US" sz="2800" b="1" dirty="0"/>
              <a:t>SUBQUERY</a:t>
            </a:r>
          </a:p>
        </p:txBody>
      </p:sp>
    </p:spTree>
    <p:extLst>
      <p:ext uri="{BB962C8B-B14F-4D97-AF65-F5344CB8AC3E}">
        <p14:creationId xmlns:p14="http://schemas.microsoft.com/office/powerpoint/2010/main" val="3501972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2560" y="1636494"/>
            <a:ext cx="113792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bp2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2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endParaRPr lang="en-US" sz="22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 mean(bpxsy1,bpxsy2,bpxsy3,bpxsy4)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mnsbp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 mean(bpxdi1,bpxdi2,bpxdi3,bpxdi4)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mndbp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endParaRPr lang="en-US" sz="22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nh9.bloodpressure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calculated 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mnsbp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ne 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calculated 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mndbp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ne 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endParaRPr lang="en-US" sz="22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			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in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nh9.mortality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 								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eligstat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=bp2;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39260" y="0"/>
            <a:ext cx="3225800" cy="1325563"/>
          </a:xfrm>
        </p:spPr>
        <p:txBody>
          <a:bodyPr/>
          <a:lstStyle/>
          <a:p>
            <a:r>
              <a:rPr lang="en-US" dirty="0"/>
              <a:t>Subqueries</a:t>
            </a:r>
          </a:p>
        </p:txBody>
      </p:sp>
    </p:spTree>
    <p:extLst>
      <p:ext uri="{BB962C8B-B14F-4D97-AF65-F5344CB8AC3E}">
        <p14:creationId xmlns:p14="http://schemas.microsoft.com/office/powerpoint/2010/main" val="270646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99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Lucida Console</vt:lpstr>
      <vt:lpstr>Office Theme</vt:lpstr>
      <vt:lpstr>Introduction to Subqueries, An Example</vt:lpstr>
      <vt:lpstr>nh9.bloodpressure (partial contents)</vt:lpstr>
      <vt:lpstr>nh9.mortality (partial contents)</vt:lpstr>
      <vt:lpstr>From nh9.mortality documentation</vt:lpstr>
      <vt:lpstr>This could be accomplished with SQL if we had a list of sequence numbers in the parens.</vt:lpstr>
      <vt:lpstr>The list of seqn’s can be gotten with a query</vt:lpstr>
      <vt:lpstr>Subqueries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Subqueries, An Example</dc:title>
  <dc:creator>Dan McGee</dc:creator>
  <cp:lastModifiedBy>Dan McGee</cp:lastModifiedBy>
  <cp:revision>9</cp:revision>
  <dcterms:created xsi:type="dcterms:W3CDTF">2016-01-27T14:25:58Z</dcterms:created>
  <dcterms:modified xsi:type="dcterms:W3CDTF">2017-01-07T00:20:01Z</dcterms:modified>
</cp:coreProperties>
</file>