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67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2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1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0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54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26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6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0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7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5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4E96C-2313-41DA-8FBB-8F2109B9C68B}" type="datetimeFigureOut">
              <a:rPr lang="en-US" smtClean="0"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F22C6-9CDC-4634-8485-0EE752C0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7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F464A6-2930-486D-80FD-D5F5DC2EB325}" type="slidenum">
              <a:rPr lang="en-US" altLang="en-US" sz="1400"/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Module Title"/>
          <p:cNvSpPr>
            <a:spLocks noChangeArrowheads="1"/>
          </p:cNvSpPr>
          <p:nvPr/>
        </p:nvSpPr>
        <p:spPr bwMode="auto">
          <a:xfrm>
            <a:off x="2342198" y="3220720"/>
            <a:ext cx="6765226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3900"/>
              </a:lnSpc>
            </a:pPr>
            <a:r>
              <a:rPr lang="en-US" sz="6000" b="1" dirty="0">
                <a:latin typeface="+mn-lt"/>
              </a:rPr>
              <a:t>Types of  Subqueries</a:t>
            </a:r>
            <a:endParaRPr lang="en-US" altLang="en-US" sz="6000" b="1" dirty="0">
              <a:latin typeface="+mn-lt"/>
            </a:endParaRPr>
          </a:p>
        </p:txBody>
      </p:sp>
      <p:sp>
        <p:nvSpPr>
          <p:cNvPr id="15369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/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567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Two types of Subqueries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78069" y="1347605"/>
            <a:ext cx="11113477" cy="1409700"/>
          </a:xfrm>
        </p:spPr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dirty="0"/>
              <a:t>In a </a:t>
            </a:r>
            <a:r>
              <a:rPr lang="en-US" altLang="en-US" sz="2800" b="1" i="1" dirty="0" err="1"/>
              <a:t>noncorrelated</a:t>
            </a:r>
            <a:r>
              <a:rPr lang="en-US" altLang="en-US" sz="2800" i="1" dirty="0"/>
              <a:t> subquery</a:t>
            </a:r>
            <a:r>
              <a:rPr lang="en-US" altLang="en-US" sz="2800" dirty="0"/>
              <a:t>, values are passed from the inner query to the outer query.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00BD6D-7819-40EC-83DE-BB203EE6753A}" type="slidenum">
              <a:rPr lang="en-US" altLang="en-US" sz="1400"/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489" name="AutoShape 24"/>
          <p:cNvSpPr>
            <a:spLocks/>
          </p:cNvSpPr>
          <p:nvPr/>
        </p:nvSpPr>
        <p:spPr bwMode="auto">
          <a:xfrm>
            <a:off x="5633346" y="5091771"/>
            <a:ext cx="2382838" cy="487363"/>
          </a:xfrm>
          <a:prstGeom prst="borderCallout1">
            <a:avLst>
              <a:gd name="adj1" fmla="val 48375"/>
              <a:gd name="adj2" fmla="val -523"/>
              <a:gd name="adj3" fmla="val -21949"/>
              <a:gd name="adj4" fmla="val -28394"/>
            </a:avLst>
          </a:prstGeom>
          <a:noFill/>
          <a:ln w="38100">
            <a:solidFill>
              <a:srgbClr val="FF0000"/>
            </a:solidFill>
            <a:miter lim="800000"/>
            <a:headEnd type="none" w="med" len="lg"/>
            <a:tailEnd type="triangle" w="med" len="lg"/>
          </a:ln>
        </p:spPr>
        <p:txBody>
          <a:bodyPr wrap="none" lIns="88900" tIns="88900" rIns="54864" bIns="8890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000" b="1" dirty="0"/>
              <a:t>Stand-alone query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4608" y="2537064"/>
            <a:ext cx="88940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Job_Title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having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&gt;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orion.Staff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339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11680" y="2660904"/>
            <a:ext cx="7872984" cy="1325563"/>
          </a:xfrm>
        </p:spPr>
        <p:txBody>
          <a:bodyPr>
            <a:noAutofit/>
          </a:bodyPr>
          <a:lstStyle/>
          <a:p>
            <a:r>
              <a:rPr lang="en-US" sz="6000" b="1" dirty="0">
                <a:latin typeface="+mn-lt"/>
              </a:rPr>
              <a:t>Correlated </a:t>
            </a:r>
            <a:r>
              <a:rPr lang="en-US" sz="6000" b="1" dirty="0" err="1">
                <a:latin typeface="+mn-lt"/>
              </a:rPr>
              <a:t>Subsqueries</a:t>
            </a:r>
            <a:endParaRPr lang="en-US" sz="6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818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title"/>
          </p:nvPr>
        </p:nvSpPr>
        <p:spPr>
          <a:xfrm>
            <a:off x="4038600" y="0"/>
            <a:ext cx="4191000" cy="6682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Subqueries</a:t>
            </a:r>
          </a:p>
        </p:txBody>
      </p:sp>
      <p:sp>
        <p:nvSpPr>
          <p:cNvPr id="21507" name="Rectangle 9"/>
          <p:cNvSpPr>
            <a:spLocks noGrp="1" noChangeArrowheads="1"/>
          </p:cNvSpPr>
          <p:nvPr>
            <p:ph idx="1"/>
          </p:nvPr>
        </p:nvSpPr>
        <p:spPr>
          <a:xfrm>
            <a:off x="615461" y="893639"/>
            <a:ext cx="11289323" cy="819150"/>
          </a:xfrm>
        </p:spPr>
        <p:txBody>
          <a:bodyPr>
            <a:noAutofit/>
          </a:bodyPr>
          <a:lstStyle/>
          <a:p>
            <a:pPr marL="114300" lvl="1" indent="0">
              <a:buNone/>
            </a:pPr>
            <a:r>
              <a:rPr lang="en-US" altLang="en-US" sz="2800" dirty="0"/>
              <a:t>In a </a:t>
            </a:r>
            <a:r>
              <a:rPr lang="en-US" altLang="en-US" sz="2800" b="1" i="1" dirty="0"/>
              <a:t>correlated</a:t>
            </a:r>
            <a:r>
              <a:rPr lang="en-US" altLang="en-US" sz="2800" i="1" dirty="0"/>
              <a:t> subquery</a:t>
            </a:r>
            <a:r>
              <a:rPr lang="en-US" altLang="en-US" sz="2800" dirty="0"/>
              <a:t>, the outer query must provide information to the subquery before it can be successfully resolved.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57C94C-BD85-4795-BD18-7B7431FAB3EE}" type="slidenum">
              <a:rPr lang="en-US" altLang="en-US" sz="1400"/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11" name="Text Box 26"/>
          <p:cNvSpPr txBox="1">
            <a:spLocks noChangeArrowheads="1"/>
          </p:cNvSpPr>
          <p:nvPr/>
        </p:nvSpPr>
        <p:spPr bwMode="auto">
          <a:xfrm>
            <a:off x="3316288" y="3787776"/>
            <a:ext cx="184731" cy="40011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 sz="2000" b="1" dirty="0"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63752" y="2418170"/>
            <a:ext cx="107594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avg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(Salary)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MeanSalary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'AU'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Work.Supervisors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Employee_Addresses.Employee_ID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Supervisors.Employee_ID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Rectangle 3"/>
          <p:cNvSpPr/>
          <p:nvPr/>
        </p:nvSpPr>
        <p:spPr>
          <a:xfrm>
            <a:off x="2935224" y="4663440"/>
            <a:ext cx="5605272" cy="4114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891272" y="5550474"/>
            <a:ext cx="3648628" cy="8309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/>
              <a:t>Requires Information from </a:t>
            </a:r>
          </a:p>
          <a:p>
            <a:r>
              <a:rPr lang="en-US" sz="2400" b="1" dirty="0"/>
              <a:t>the outer query</a:t>
            </a:r>
          </a:p>
        </p:txBody>
      </p:sp>
      <p:cxnSp>
        <p:nvCxnSpPr>
          <p:cNvPr id="8" name="Straight Arrow Connector 7"/>
          <p:cNvCxnSpPr>
            <a:stCxn id="6" idx="0"/>
          </p:cNvCxnSpPr>
          <p:nvPr/>
        </p:nvCxnSpPr>
        <p:spPr>
          <a:xfrm flipH="1" flipV="1">
            <a:off x="8540496" y="5074920"/>
            <a:ext cx="1175090" cy="475554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7875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2"/>
  <p:tag name="SHAPETABLE" val="Group 8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99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Lucida Console</vt:lpstr>
      <vt:lpstr>Times New Roman</vt:lpstr>
      <vt:lpstr>Wingdings</vt:lpstr>
      <vt:lpstr>Office Theme</vt:lpstr>
      <vt:lpstr>PowerPoint Presentation</vt:lpstr>
      <vt:lpstr>Two types of Subqueries</vt:lpstr>
      <vt:lpstr>Correlated Subsqueries</vt:lpstr>
      <vt:lpstr>Subqueries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3</cp:revision>
  <dcterms:created xsi:type="dcterms:W3CDTF">2017-01-03T16:01:24Z</dcterms:created>
  <dcterms:modified xsi:type="dcterms:W3CDTF">2017-01-04T18:52:31Z</dcterms:modified>
</cp:coreProperties>
</file>