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7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3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55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1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5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8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1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2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9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DF473-057D-4000-A776-24F170A15435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BE0C8-0D2C-43E8-8177-E7083A3FE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the Example Data</a:t>
            </a:r>
          </a:p>
        </p:txBody>
      </p:sp>
    </p:spTree>
    <p:extLst>
      <p:ext uri="{BB962C8B-B14F-4D97-AF65-F5344CB8AC3E}">
        <p14:creationId xmlns:p14="http://schemas.microsoft.com/office/powerpoint/2010/main" val="320863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3711" y="2576822"/>
            <a:ext cx="775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=fram.fram40;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63095" y="0"/>
            <a:ext cx="4675632" cy="1325563"/>
          </a:xfrm>
        </p:spPr>
        <p:txBody>
          <a:bodyPr/>
          <a:lstStyle/>
          <a:p>
            <a:r>
              <a:rPr lang="en-US" dirty="0"/>
              <a:t>The full data set</a:t>
            </a:r>
          </a:p>
        </p:txBody>
      </p:sp>
    </p:spTree>
    <p:extLst>
      <p:ext uri="{BB962C8B-B14F-4D97-AF65-F5344CB8AC3E}">
        <p14:creationId xmlns:p14="http://schemas.microsoft.com/office/powerpoint/2010/main" val="397740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a sample of specified size keeping only the variables desired.</a:t>
            </a:r>
          </a:p>
        </p:txBody>
      </p:sp>
      <p:sp>
        <p:nvSpPr>
          <p:cNvPr id="3" name="Rectangle 2"/>
          <p:cNvSpPr/>
          <p:nvPr/>
        </p:nvSpPr>
        <p:spPr>
          <a:xfrm>
            <a:off x="926592" y="2255211"/>
            <a:ext cx="89580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/*select a random sample of size 15*/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surveyselect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=fram.fram40(keep=spf1-spf5)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method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srs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sampsize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15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seed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0279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616" y="0"/>
            <a:ext cx="7766304" cy="1325563"/>
          </a:xfrm>
        </p:spPr>
        <p:txBody>
          <a:bodyPr/>
          <a:lstStyle/>
          <a:p>
            <a:r>
              <a:rPr lang="en-US" dirty="0"/>
              <a:t>Assign an id to each observation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551837"/>
            <a:ext cx="10515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/*assign a meaningless id*/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length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id 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id=_n_;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062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968" y="0"/>
            <a:ext cx="5736336" cy="1325563"/>
          </a:xfrm>
        </p:spPr>
        <p:txBody>
          <a:bodyPr/>
          <a:lstStyle/>
          <a:p>
            <a:r>
              <a:rPr lang="en-US" dirty="0"/>
              <a:t>Examine the data set</a:t>
            </a:r>
          </a:p>
        </p:txBody>
      </p:sp>
      <p:sp>
        <p:nvSpPr>
          <p:cNvPr id="3" name="Rectangle 2"/>
          <p:cNvSpPr/>
          <p:nvPr/>
        </p:nvSpPr>
        <p:spPr>
          <a:xfrm>
            <a:off x="1271017" y="3244334"/>
            <a:ext cx="68697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ftmp;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6446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Changing the descriptor portion</a:t>
            </a:r>
            <a:br>
              <a:rPr lang="en-US" dirty="0"/>
            </a:br>
            <a:r>
              <a:rPr lang="en-US" dirty="0"/>
              <a:t>PROC DATASETS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551837"/>
            <a:ext cx="10515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/*get rid of labels and formats*/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datasets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lib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=work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memtype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=data;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modify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attrib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_all_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attrib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_all_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493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128" y="0"/>
            <a:ext cx="7446264" cy="1325563"/>
          </a:xfrm>
        </p:spPr>
        <p:txBody>
          <a:bodyPr/>
          <a:lstStyle/>
          <a:p>
            <a:r>
              <a:rPr lang="en-US" dirty="0"/>
              <a:t>Sort the data in random order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1155192" y="1325563"/>
            <a:ext cx="9835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/*do a random sort on data*/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5764313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ranx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=rand(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id=_n_;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ftmp;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ranx;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430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2256" y="0"/>
            <a:ext cx="5407152" cy="1325563"/>
          </a:xfrm>
        </p:spPr>
        <p:txBody>
          <a:bodyPr/>
          <a:lstStyle/>
          <a:p>
            <a:r>
              <a:rPr lang="en-US" dirty="0"/>
              <a:t>Create 5 separate files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90728" y="2368493"/>
            <a:ext cx="108630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/*create a separate file for each of the exams*/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	sbp1(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spf1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=(spf1=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sbp2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spf2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=(spf2=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sbp3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spf3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=(spf3=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sbp4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spf4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=(spf4=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sbp5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spf5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=(spf5=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sbp1;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sbp2;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sbp3;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sbp4;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sbp5;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056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3736" y="0"/>
            <a:ext cx="4172712" cy="1325563"/>
          </a:xfrm>
        </p:spPr>
        <p:txBody>
          <a:bodyPr/>
          <a:lstStyle/>
          <a:p>
            <a:r>
              <a:rPr lang="en-US" dirty="0"/>
              <a:t>Examine Results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40664" y="2278856"/>
            <a:ext cx="101315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=sbp1;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=sbp2;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=sbp3;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=sbp4;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=sbp5;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1770382"/>
      </p:ext>
    </p:extLst>
  </p:cSld>
  <p:clrMapOvr>
    <a:masterClrMapping/>
  </p:clrMapOvr>
</p:sld>
</file>

<file path=ppt/theme/theme1.xml><?xml version="1.0" encoding="utf-8"?>
<a:theme xmlns:a="http://schemas.openxmlformats.org/drawingml/2006/main" name="dlm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lmTheme" id="{AB244B6A-34A6-444A-8CEE-DC9EA3421F36}" vid="{89372A4E-75FA-4C48-BD99-EEA3C89A68E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dlmTheme</Template>
  <TotalTime>43</TotalTime>
  <Words>178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Lucida Console</vt:lpstr>
      <vt:lpstr>dlmTheme</vt:lpstr>
      <vt:lpstr>Creating the Example Data</vt:lpstr>
      <vt:lpstr>The full data set</vt:lpstr>
      <vt:lpstr>Select a sample of specified size keeping only the variables desired.</vt:lpstr>
      <vt:lpstr>Assign an id to each observation</vt:lpstr>
      <vt:lpstr>Examine the data set</vt:lpstr>
      <vt:lpstr>Changing the descriptor portion PROC DATASETS</vt:lpstr>
      <vt:lpstr>Sort the data in random order</vt:lpstr>
      <vt:lpstr>Create 5 separate files</vt:lpstr>
      <vt:lpstr>Examine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the Example Data</dc:title>
  <dc:creator>Dan McGee</dc:creator>
  <cp:lastModifiedBy>Dan McGee</cp:lastModifiedBy>
  <cp:revision>5</cp:revision>
  <dcterms:created xsi:type="dcterms:W3CDTF">2017-01-12T17:41:32Z</dcterms:created>
  <dcterms:modified xsi:type="dcterms:W3CDTF">2017-01-14T14:13:27Z</dcterms:modified>
</cp:coreProperties>
</file>