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7" r:id="rId2"/>
    <p:sldId id="267" r:id="rId3"/>
    <p:sldId id="274" r:id="rId4"/>
    <p:sldId id="278" r:id="rId5"/>
    <p:sldId id="275" r:id="rId6"/>
    <p:sldId id="259" r:id="rId7"/>
    <p:sldId id="276" r:id="rId8"/>
    <p:sldId id="257" r:id="rId9"/>
    <p:sldId id="265" r:id="rId10"/>
    <p:sldId id="279" r:id="rId11"/>
    <p:sldId id="260" r:id="rId12"/>
    <p:sldId id="269" r:id="rId13"/>
    <p:sldId id="271" r:id="rId14"/>
    <p:sldId id="272" r:id="rId15"/>
    <p:sldId id="273" r:id="rId16"/>
    <p:sldId id="2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5316" autoAdjust="0"/>
  </p:normalViewPr>
  <p:slideViewPr>
    <p:cSldViewPr snapToGrid="0">
      <p:cViewPr varScale="1">
        <p:scale>
          <a:sx n="66" d="100"/>
          <a:sy n="66" d="100"/>
        </p:scale>
        <p:origin x="5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048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081F3-BE40-428C-8624-25BFD7A97383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6EB0E-99EE-47AE-842E-3290D628A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14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76338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This produces results that can be compared to a DATA step concatenation.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EB0E-99EE-47AE-842E-3290D628A7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19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>
                <a:solidFill>
                  <a:prstClr val="black"/>
                </a:solidFill>
              </a:rPr>
              <a:t>Compare SQL joins to DATA step merges.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EB0E-99EE-47AE-842E-3290D628A7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/>
              <a:t>This produces results that can be compared to a DATA step merge.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EB0E-99EE-47AE-842E-3290D628A77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65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/>
              <a:t>This produces results that can be compared to a DATA step merge.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EB0E-99EE-47AE-842E-3290D628A77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253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/>
              <a:t>This produces results that can be compared to a DATA step merge.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EB0E-99EE-47AE-842E-3290D628A77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74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/>
              <a:t>This produces results that can be compared to a DATA step merge.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EB0E-99EE-47AE-842E-3290D628A77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32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/>
              <a:t>This produces results that can be compared to a DATA step merge.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EB0E-99EE-47AE-842E-3290D628A77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52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E30-8D92-47DB-9690-5A249E47D38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20525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EF5A5-1FBE-44D4-8A9D-F3BD0E309CD7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88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4680-500C-47D9-BCC7-3153D50E92A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58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A7A9E-42E3-4165-BE32-F8BC5563615C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58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11796-BC19-4B4B-8CBC-2C4A999C3591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454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66DD-799C-49EA-84A3-2BA6552D2E76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58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8318C-EDE6-46B5-B1A3-007FBDF617B7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99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1966-E7B9-47C1-B28D-73B1357F3FC6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232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27F6-BE59-4083-9767-4058B96CA545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64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3E47D-7A3C-450A-9A78-B56D589C070A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06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CDF7A-D20A-4E75-B6B5-765BC5ABCE6A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896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B4D3682-7164-4D3A-B64E-03456D6B7D9D}" type="datetimeFigureOut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1/18/2017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50FBBD-816B-48B7-B890-57B90BDC6658}" type="slidenum">
              <a:rPr lang="en-US" alt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4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74631" y="0"/>
            <a:ext cx="8560777" cy="1325563"/>
          </a:xfrm>
        </p:spPr>
        <p:txBody>
          <a:bodyPr/>
          <a:lstStyle/>
          <a:p>
            <a:r>
              <a:rPr lang="en-US" dirty="0"/>
              <a:t>Combining Data Sets in the DATA step.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27F6-BE59-4083-9767-4058B96CA54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1846385"/>
            <a:ext cx="85353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Vertically –SET statement (Proc Append)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02423" y="3349869"/>
            <a:ext cx="7050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Horizontally – MERGE statement </a:t>
            </a:r>
          </a:p>
        </p:txBody>
      </p:sp>
    </p:spTree>
    <p:extLst>
      <p:ext uri="{BB962C8B-B14F-4D97-AF65-F5344CB8AC3E}">
        <p14:creationId xmlns:p14="http://schemas.microsoft.com/office/powerpoint/2010/main" val="976925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5169" y="0"/>
            <a:ext cx="3502794" cy="1325563"/>
          </a:xfrm>
        </p:spPr>
        <p:txBody>
          <a:bodyPr/>
          <a:lstStyle/>
          <a:p>
            <a:r>
              <a:rPr lang="en-US" dirty="0"/>
              <a:t>Example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1966-E7B9-47C1-B28D-73B1357F3FC6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0632" y="1104254"/>
            <a:ext cx="119513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=id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tmp2(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=id weight height);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id=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7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240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40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id=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7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height=round(rand(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69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weight=round(rand(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160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tmp2;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"tmp1"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=tmp1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"tmp2"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=tmp2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"tmp1 inner join tmp2"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954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64453" y="-20209"/>
            <a:ext cx="7024993" cy="720969"/>
          </a:xfrm>
        </p:spPr>
        <p:txBody>
          <a:bodyPr/>
          <a:lstStyle/>
          <a:p>
            <a:pPr eaLnBrk="1" hangingPunct="1"/>
            <a:r>
              <a:rPr lang="en-US" altLang="en-US" dirty="0"/>
              <a:t>Combining Data from Multiple Tables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564453" y="700760"/>
            <a:ext cx="6776841" cy="4684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800" dirty="0"/>
              <a:t>SQL uses joins to combine tables horizontally.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4E55C5-D74C-4D76-A7E9-F9DDD419DF6F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11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>
            <a:off x="6092825" y="1728788"/>
            <a:ext cx="0" cy="576262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20" y="1212979"/>
            <a:ext cx="1428750" cy="28860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4453" y="1189643"/>
            <a:ext cx="1943100" cy="29146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620" y="4386264"/>
            <a:ext cx="3238500" cy="215265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507553" y="4967151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"tmp1 inner join tmp2"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tmp1,tmp2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tmp1.id=tmp2.id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487427" y="2169914"/>
            <a:ext cx="40180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tables are not sorted on id, the primary key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91606" y="4745459"/>
            <a:ext cx="32527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id appears twice, columns are not automatically </a:t>
            </a:r>
            <a:r>
              <a:rPr lang="en-US" sz="2800" dirty="0" err="1"/>
              <a:t>overlayed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2361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64453" y="-20209"/>
            <a:ext cx="7024993" cy="720969"/>
          </a:xfrm>
        </p:spPr>
        <p:txBody>
          <a:bodyPr/>
          <a:lstStyle/>
          <a:p>
            <a:pPr eaLnBrk="1" hangingPunct="1"/>
            <a:r>
              <a:rPr lang="en-US" altLang="en-US" dirty="0"/>
              <a:t>Combining Data from Multiple Tables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564453" y="700760"/>
            <a:ext cx="6776841" cy="4684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800" dirty="0"/>
              <a:t>SQL uses joins to combine tables horizontally.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4E55C5-D74C-4D76-A7E9-F9DDD419DF6F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12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>
            <a:off x="6092825" y="1728788"/>
            <a:ext cx="0" cy="576262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20" y="1212979"/>
            <a:ext cx="1428750" cy="28860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4453" y="1189643"/>
            <a:ext cx="1943100" cy="29146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571433" y="1869033"/>
            <a:ext cx="62983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tables are not required to be sorted on the key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620" y="4124697"/>
            <a:ext cx="3000375" cy="24479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71099" y="3231692"/>
            <a:ext cx="34391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tmp3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tmp1,tmp2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tmp1.id=tmp2.id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tmp3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4052" y="5990791"/>
            <a:ext cx="5212080" cy="17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523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64453" y="-20209"/>
            <a:ext cx="7024993" cy="720969"/>
          </a:xfrm>
        </p:spPr>
        <p:txBody>
          <a:bodyPr/>
          <a:lstStyle/>
          <a:p>
            <a:pPr eaLnBrk="1" hangingPunct="1"/>
            <a:r>
              <a:rPr lang="en-US" altLang="en-US" dirty="0"/>
              <a:t>Combining Data from Multiple Tables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564453" y="700760"/>
            <a:ext cx="6776841" cy="4684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800" dirty="0"/>
              <a:t>Simple data set merge gives a different result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4E55C5-D74C-4D76-A7E9-F9DDD419DF6F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13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>
            <a:off x="6092825" y="1728788"/>
            <a:ext cx="0" cy="576262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20" y="1212979"/>
            <a:ext cx="1428750" cy="28860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4453" y="1189643"/>
            <a:ext cx="1943100" cy="29146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487427" y="2169914"/>
            <a:ext cx="40180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tables are not sorted on id, the primary key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199" y="4297680"/>
            <a:ext cx="2060254" cy="256032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904873" y="4843295"/>
            <a:ext cx="43281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=tmp1;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id;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=tmp2;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id;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tot1;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merge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 tmp2;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id;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573427" y="4843295"/>
            <a:ext cx="43137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Data step merge requires the data be sorted and have the </a:t>
            </a:r>
            <a:r>
              <a:rPr lang="en-US" sz="2400" b="1" dirty="0"/>
              <a:t>same name for the by variable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0984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64453" y="-20209"/>
            <a:ext cx="7024993" cy="720969"/>
          </a:xfrm>
        </p:spPr>
        <p:txBody>
          <a:bodyPr/>
          <a:lstStyle/>
          <a:p>
            <a:pPr eaLnBrk="1" hangingPunct="1"/>
            <a:r>
              <a:rPr lang="en-US" altLang="en-US" dirty="0"/>
              <a:t>Combining Data from Multiple Tables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564453" y="700760"/>
            <a:ext cx="6776841" cy="4684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800" dirty="0"/>
              <a:t>SQL uses joins to combine tables horizontally.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4E55C5-D74C-4D76-A7E9-F9DDD419DF6F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14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>
            <a:off x="6092825" y="1728788"/>
            <a:ext cx="0" cy="576262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20" y="1212979"/>
            <a:ext cx="1428750" cy="288607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473745" y="1728788"/>
            <a:ext cx="40180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primary key has different names on the two files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6453" y="1210384"/>
            <a:ext cx="2019300" cy="29432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045" y="4549670"/>
            <a:ext cx="2914650" cy="212407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886200" y="4967151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tmp1.id,chol,sbp,weight,height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tmp1,tmp3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tmp1.id=tmp3.id1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626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64453" y="-20209"/>
            <a:ext cx="7024993" cy="720969"/>
          </a:xfrm>
        </p:spPr>
        <p:txBody>
          <a:bodyPr/>
          <a:lstStyle/>
          <a:p>
            <a:pPr eaLnBrk="1" hangingPunct="1"/>
            <a:r>
              <a:rPr lang="en-US" altLang="en-US" dirty="0"/>
              <a:t>Combining Data from Multiple Tables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564453" y="700760"/>
            <a:ext cx="6776841" cy="4684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800" dirty="0"/>
              <a:t>Data set merge takes a bit more code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endParaRPr lang="en-US" altLang="en-US" sz="28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4E55C5-D74C-4D76-A7E9-F9DDD419DF6F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15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>
            <a:off x="6092825" y="1728788"/>
            <a:ext cx="0" cy="576262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20" y="1212979"/>
            <a:ext cx="1428750" cy="288607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473745" y="1728788"/>
            <a:ext cx="40180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primary key has different names on the two files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6453" y="1210384"/>
            <a:ext cx="2019300" cy="29432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461" y="4443414"/>
            <a:ext cx="2933700" cy="20955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030039" y="4531956"/>
            <a:ext cx="8305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=tmp1;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id;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=tmp3;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id1;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tot1;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merge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=one) tmp3(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=three rename=(id1=id));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id;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one and three;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170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153399" y="0"/>
            <a:ext cx="3705725" cy="1038539"/>
          </a:xfrm>
        </p:spPr>
        <p:txBody>
          <a:bodyPr>
            <a:normAutofit/>
          </a:bodyPr>
          <a:lstStyle/>
          <a:p>
            <a:r>
              <a:rPr lang="en-US" altLang="en-US" sz="4400" b="1" dirty="0">
                <a:latin typeface="+mn-lt"/>
              </a:rPr>
              <a:t>Outer Joins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64048" y="1264570"/>
            <a:ext cx="11556715" cy="1838226"/>
          </a:xfrm>
        </p:spPr>
        <p:txBody>
          <a:bodyPr>
            <a:normAutofit/>
          </a:bodyPr>
          <a:lstStyle/>
          <a:p>
            <a:pPr marL="114300" lvl="1" indent="0">
              <a:buNone/>
            </a:pPr>
            <a:r>
              <a:rPr lang="en-US" altLang="en-US" sz="2800" b="1" dirty="0"/>
              <a:t>Can be performed on only two tables or views at a time.</a:t>
            </a:r>
          </a:p>
          <a:p>
            <a:pPr marL="114300" lvl="1" indent="0">
              <a:buNone/>
            </a:pPr>
            <a:endParaRPr lang="en-US" altLang="en-US" sz="2800" b="1" dirty="0"/>
          </a:p>
          <a:p>
            <a:pPr marL="114300" lvl="1" indent="0">
              <a:buNone/>
            </a:pPr>
            <a:endParaRPr lang="en-US" altLang="en-US" sz="2800" b="1" dirty="0"/>
          </a:p>
          <a:p>
            <a:pPr marL="114300" lvl="1" indent="0">
              <a:buNone/>
            </a:pPr>
            <a:r>
              <a:rPr lang="en-US" altLang="en-US" sz="2800" b="1" dirty="0"/>
              <a:t>Return all matching rows, plus nonmatching rows from one or both tables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F305415-613C-4764-92B5-D8A069B82DE5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16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6629" name="Group 21"/>
          <p:cNvGrpSpPr>
            <a:grpSpLocks/>
          </p:cNvGrpSpPr>
          <p:nvPr/>
        </p:nvGrpSpPr>
        <p:grpSpPr bwMode="auto">
          <a:xfrm>
            <a:off x="4543925" y="4136277"/>
            <a:ext cx="2511425" cy="2022476"/>
            <a:chOff x="2064" y="2036"/>
            <a:chExt cx="1582" cy="1274"/>
          </a:xfrm>
        </p:grpSpPr>
        <p:sp>
          <p:nvSpPr>
            <p:cNvPr id="26640" name="Oval 7"/>
            <p:cNvSpPr>
              <a:spLocks noChangeAspect="1" noChangeArrowheads="1"/>
            </p:cNvSpPr>
            <p:nvPr/>
          </p:nvSpPr>
          <p:spPr bwMode="auto">
            <a:xfrm>
              <a:off x="2064" y="2040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41" name="Oval 8"/>
            <p:cNvSpPr>
              <a:spLocks noChangeAspect="1" noChangeArrowheads="1"/>
            </p:cNvSpPr>
            <p:nvPr/>
          </p:nvSpPr>
          <p:spPr bwMode="auto">
            <a:xfrm>
              <a:off x="2638" y="2040"/>
              <a:ext cx="1008" cy="1008"/>
            </a:xfrm>
            <a:prstGeom prst="ellipse">
              <a:avLst/>
            </a:prstGeom>
            <a:solidFill>
              <a:srgbClr val="99CCFF">
                <a:alpha val="50195"/>
              </a:srgb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42" name="Text Box 9"/>
            <p:cNvSpPr txBox="1">
              <a:spLocks noChangeArrowheads="1"/>
            </p:cNvSpPr>
            <p:nvPr/>
          </p:nvSpPr>
          <p:spPr bwMode="auto">
            <a:xfrm>
              <a:off x="2699" y="3077"/>
              <a:ext cx="31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</a:rPr>
                <a:t>Full</a:t>
              </a:r>
            </a:p>
          </p:txBody>
        </p:sp>
        <p:sp>
          <p:nvSpPr>
            <p:cNvPr id="26643" name="Oval 14"/>
            <p:cNvSpPr>
              <a:spLocks noChangeAspect="1" noChangeArrowheads="1"/>
            </p:cNvSpPr>
            <p:nvPr/>
          </p:nvSpPr>
          <p:spPr bwMode="auto">
            <a:xfrm>
              <a:off x="2064" y="2036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26630" name="Group 22"/>
          <p:cNvGrpSpPr>
            <a:grpSpLocks/>
          </p:cNvGrpSpPr>
          <p:nvPr/>
        </p:nvGrpSpPr>
        <p:grpSpPr bwMode="auto">
          <a:xfrm>
            <a:off x="7512549" y="4104527"/>
            <a:ext cx="2451100" cy="2046288"/>
            <a:chOff x="3997" y="2016"/>
            <a:chExt cx="1544" cy="1289"/>
          </a:xfrm>
        </p:grpSpPr>
        <p:sp>
          <p:nvSpPr>
            <p:cNvPr id="26636" name="Oval 10"/>
            <p:cNvSpPr>
              <a:spLocks noChangeArrowheads="1"/>
            </p:cNvSpPr>
            <p:nvPr/>
          </p:nvSpPr>
          <p:spPr bwMode="auto">
            <a:xfrm>
              <a:off x="4245" y="2016"/>
              <a:ext cx="480" cy="48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37" name="Oval 11"/>
            <p:cNvSpPr>
              <a:spLocks noChangeAspect="1" noChangeArrowheads="1"/>
            </p:cNvSpPr>
            <p:nvPr/>
          </p:nvSpPr>
          <p:spPr bwMode="auto">
            <a:xfrm>
              <a:off x="4533" y="2016"/>
              <a:ext cx="1008" cy="1008"/>
            </a:xfrm>
            <a:prstGeom prst="ellipse">
              <a:avLst/>
            </a:prstGeom>
            <a:solidFill>
              <a:srgbClr val="99CCFF">
                <a:alpha val="79999"/>
              </a:srgb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38" name="Text Box 12"/>
            <p:cNvSpPr txBox="1">
              <a:spLocks noChangeArrowheads="1"/>
            </p:cNvSpPr>
            <p:nvPr/>
          </p:nvSpPr>
          <p:spPr bwMode="auto">
            <a:xfrm>
              <a:off x="4542" y="3072"/>
              <a:ext cx="45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</a:rPr>
                <a:t>Right</a:t>
              </a:r>
            </a:p>
          </p:txBody>
        </p:sp>
        <p:sp>
          <p:nvSpPr>
            <p:cNvPr id="26639" name="Oval 15"/>
            <p:cNvSpPr>
              <a:spLocks noChangeAspect="1" noChangeArrowheads="1"/>
            </p:cNvSpPr>
            <p:nvPr/>
          </p:nvSpPr>
          <p:spPr bwMode="auto">
            <a:xfrm>
              <a:off x="3997" y="2016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26631" name="Group 20"/>
          <p:cNvGrpSpPr>
            <a:grpSpLocks/>
          </p:cNvGrpSpPr>
          <p:nvPr/>
        </p:nvGrpSpPr>
        <p:grpSpPr bwMode="auto">
          <a:xfrm>
            <a:off x="1607049" y="4161677"/>
            <a:ext cx="2546350" cy="2033588"/>
            <a:chOff x="144" y="2052"/>
            <a:chExt cx="1604" cy="1281"/>
          </a:xfrm>
        </p:grpSpPr>
        <p:sp>
          <p:nvSpPr>
            <p:cNvPr id="26632" name="Oval 6"/>
            <p:cNvSpPr>
              <a:spLocks noChangeAspect="1" noChangeArrowheads="1"/>
            </p:cNvSpPr>
            <p:nvPr/>
          </p:nvSpPr>
          <p:spPr bwMode="auto">
            <a:xfrm>
              <a:off x="144" y="2064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33" name="Oval 5"/>
            <p:cNvSpPr>
              <a:spLocks noChangeAspect="1" noChangeArrowheads="1"/>
            </p:cNvSpPr>
            <p:nvPr/>
          </p:nvSpPr>
          <p:spPr bwMode="auto">
            <a:xfrm>
              <a:off x="740" y="2052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34" name="Text Box 4"/>
            <p:cNvSpPr txBox="1">
              <a:spLocks noChangeArrowheads="1"/>
            </p:cNvSpPr>
            <p:nvPr/>
          </p:nvSpPr>
          <p:spPr bwMode="auto">
            <a:xfrm>
              <a:off x="794" y="3100"/>
              <a:ext cx="32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</a:rPr>
                <a:t>Left</a:t>
              </a:r>
            </a:p>
          </p:txBody>
        </p:sp>
        <p:sp>
          <p:nvSpPr>
            <p:cNvPr id="26635" name="Oval 13"/>
            <p:cNvSpPr>
              <a:spLocks noChangeAspect="1" noChangeArrowheads="1"/>
            </p:cNvSpPr>
            <p:nvPr/>
          </p:nvSpPr>
          <p:spPr bwMode="auto">
            <a:xfrm>
              <a:off x="144" y="2064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744078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06567" y="0"/>
            <a:ext cx="5879123" cy="1325563"/>
          </a:xfrm>
        </p:spPr>
        <p:txBody>
          <a:bodyPr/>
          <a:lstStyle/>
          <a:p>
            <a:r>
              <a:rPr lang="en-US" dirty="0"/>
              <a:t>Combining Tables in SQL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27F6-BE59-4083-9767-4058B96CA54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65257" y="2074985"/>
            <a:ext cx="56614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Vertically  -- Set operators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75804" y="3464169"/>
            <a:ext cx="42403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Horizontally -- Joins</a:t>
            </a:r>
          </a:p>
        </p:txBody>
      </p:sp>
    </p:spTree>
    <p:extLst>
      <p:ext uri="{BB962C8B-B14F-4D97-AF65-F5344CB8AC3E}">
        <p14:creationId xmlns:p14="http://schemas.microsoft.com/office/powerpoint/2010/main" val="3267223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8565" y="0"/>
            <a:ext cx="5254869" cy="1325563"/>
          </a:xfrm>
        </p:spPr>
        <p:txBody>
          <a:bodyPr/>
          <a:lstStyle/>
          <a:p>
            <a:r>
              <a:rPr lang="en-US" dirty="0"/>
              <a:t>Generate two data sets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1966-E7B9-47C1-B28D-73B1357F3FC6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25769" y="1089166"/>
            <a:ext cx="101404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tmp1 tmp2;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54321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id=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</a:t>
            </a:r>
            <a:r>
              <a:rPr lang="pl-PL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240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id&lt;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tmp1;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tmp2;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85778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27F6-BE59-4083-9767-4058B96CA54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8640" y="514626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"tmp1"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=tmp1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"tmp2"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=tmp2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"tmp1 inner join tmp2"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0315" y="269417"/>
            <a:ext cx="1466850" cy="37528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5008" y="421817"/>
            <a:ext cx="1647825" cy="301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20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1966-E7B9-47C1-B28D-73B1357F3FC6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6950" y="0"/>
            <a:ext cx="1647825" cy="3019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472" y="1282763"/>
            <a:ext cx="1466850" cy="37528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165" y="1435163"/>
            <a:ext cx="1647825" cy="30194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6950" y="2968627"/>
            <a:ext cx="1466850" cy="37528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794053" y="2727037"/>
            <a:ext cx="33059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Combine Vertically</a:t>
            </a:r>
          </a:p>
        </p:txBody>
      </p:sp>
    </p:spTree>
    <p:extLst>
      <p:ext uri="{BB962C8B-B14F-4D97-AF65-F5344CB8AC3E}">
        <p14:creationId xmlns:p14="http://schemas.microsoft.com/office/powerpoint/2010/main" val="1080538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77155" y="146052"/>
            <a:ext cx="9056076" cy="805439"/>
          </a:xfrm>
        </p:spPr>
        <p:txBody>
          <a:bodyPr>
            <a:noAutofit/>
          </a:bodyPr>
          <a:lstStyle/>
          <a:p>
            <a:r>
              <a:rPr lang="en-US" altLang="en-US" sz="4400" b="1" dirty="0">
                <a:latin typeface="+mn-lt"/>
              </a:rPr>
              <a:t>SQL uses set operators to combine tables vertically.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736D53-2E5C-4E67-9A6D-537A8D2F1154}" type="slidenum">
              <a:rPr lang="en-US" altLang="en-US" sz="1400">
                <a:solidFill>
                  <a:prstClr val="black"/>
                </a:solidFill>
              </a:rPr>
              <a:pPr eaLnBrk="1" hangingPunct="1"/>
              <a:t>6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765" y="1282763"/>
            <a:ext cx="1647825" cy="30194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9472" y="1282763"/>
            <a:ext cx="1466850" cy="3752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40629" y="976314"/>
            <a:ext cx="1905000" cy="5562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338456" y="2349707"/>
            <a:ext cx="29100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tmp1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union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tmp2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81777" y="5698156"/>
            <a:ext cx="66187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We will cover set operators after Joins.</a:t>
            </a:r>
          </a:p>
        </p:txBody>
      </p:sp>
    </p:spTree>
    <p:extLst>
      <p:ext uri="{BB962C8B-B14F-4D97-AF65-F5344CB8AC3E}">
        <p14:creationId xmlns:p14="http://schemas.microsoft.com/office/powerpoint/2010/main" val="25890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149" y="0"/>
            <a:ext cx="10180319" cy="1325563"/>
          </a:xfrm>
        </p:spPr>
        <p:txBody>
          <a:bodyPr>
            <a:normAutofit/>
          </a:bodyPr>
          <a:lstStyle/>
          <a:p>
            <a:r>
              <a:rPr lang="en-US" dirty="0"/>
              <a:t>Data Step uses the set statement to combine tables vertically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1966-E7B9-47C1-B28D-73B1357F3FC6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6007" y="2195734"/>
            <a:ext cx="65180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"Concatenation, data step"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tot1;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tmp1 tmp2;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=tot1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noobs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9176" y="1325563"/>
            <a:ext cx="2371725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572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8227C0F-61EE-4CD1-99D3-1884F9BF29FD}" type="slidenum">
              <a:rPr lang="en-US" altLang="en-US" sz="1400">
                <a:solidFill>
                  <a:prstClr val="black"/>
                </a:solidFill>
              </a:rPr>
              <a:pPr eaLnBrk="1" hangingPunct="1"/>
              <a:t>8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Module Title"/>
          <p:cNvSpPr>
            <a:spLocks noChangeArrowheads="1"/>
          </p:cNvSpPr>
          <p:nvPr/>
        </p:nvSpPr>
        <p:spPr bwMode="auto">
          <a:xfrm>
            <a:off x="2433638" y="660400"/>
            <a:ext cx="8234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0066"/>
                </a:solidFill>
              </a:rPr>
              <a:t>Introduction to SQL Joins</a:t>
            </a:r>
            <a:endParaRPr lang="en-US" altLang="en-US" sz="3600" dirty="0">
              <a:solidFill>
                <a:srgbClr val="000066"/>
              </a:solidFill>
            </a:endParaRPr>
          </a:p>
        </p:txBody>
      </p:sp>
      <p:sp>
        <p:nvSpPr>
          <p:cNvPr id="17417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399" y="2113528"/>
            <a:ext cx="9355016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1" defTabSz="685800">
              <a:lnSpc>
                <a:spcPct val="90000"/>
              </a:lnSpc>
              <a:spcBef>
                <a:spcPts val="375"/>
              </a:spcBef>
            </a:pPr>
            <a:r>
              <a:rPr lang="en-US" altLang="en-US" sz="4000" dirty="0">
                <a:solidFill>
                  <a:prstClr val="black"/>
                </a:solidFill>
              </a:rPr>
              <a:t>SQL Joins combine data from multiple tables horizontally .</a:t>
            </a:r>
          </a:p>
          <a:p>
            <a:pPr marL="114300" lvl="1" defTabSz="685800">
              <a:lnSpc>
                <a:spcPct val="90000"/>
              </a:lnSpc>
              <a:spcBef>
                <a:spcPts val="375"/>
              </a:spcBef>
            </a:pPr>
            <a:endParaRPr lang="en-US" altLang="en-US" sz="4000" dirty="0">
              <a:solidFill>
                <a:prstClr val="black"/>
              </a:solidFill>
            </a:endParaRPr>
          </a:p>
          <a:p>
            <a:pPr marL="114300" lvl="1" defTabSz="685800">
              <a:lnSpc>
                <a:spcPct val="90000"/>
              </a:lnSpc>
              <a:spcBef>
                <a:spcPts val="375"/>
              </a:spcBef>
            </a:pPr>
            <a:r>
              <a:rPr lang="en-US" altLang="en-US" sz="4000" b="1" dirty="0">
                <a:solidFill>
                  <a:prstClr val="black"/>
                </a:solidFill>
              </a:rPr>
              <a:t>inner</a:t>
            </a:r>
            <a:r>
              <a:rPr lang="en-US" altLang="en-US" sz="4000" dirty="0">
                <a:solidFill>
                  <a:prstClr val="black"/>
                </a:solidFill>
              </a:rPr>
              <a:t> and </a:t>
            </a:r>
            <a:r>
              <a:rPr lang="en-US" altLang="en-US" sz="4000" b="1" dirty="0">
                <a:solidFill>
                  <a:prstClr val="black"/>
                </a:solidFill>
              </a:rPr>
              <a:t>outer</a:t>
            </a:r>
            <a:r>
              <a:rPr lang="en-US" altLang="en-US" sz="4000" dirty="0">
                <a:solidFill>
                  <a:prstClr val="black"/>
                </a:solidFill>
              </a:rPr>
              <a:t> SQL joins.</a:t>
            </a:r>
          </a:p>
          <a:p>
            <a:pPr marL="114300" lvl="1" defTabSz="685800">
              <a:lnSpc>
                <a:spcPct val="90000"/>
              </a:lnSpc>
              <a:spcBef>
                <a:spcPts val="375"/>
              </a:spcBef>
            </a:pPr>
            <a:endParaRPr lang="en-US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8370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23032" y="0"/>
            <a:ext cx="3493148" cy="701673"/>
          </a:xfrm>
        </p:spPr>
        <p:txBody>
          <a:bodyPr>
            <a:noAutofit/>
          </a:bodyPr>
          <a:lstStyle/>
          <a:p>
            <a:pPr marL="0" indent="0"/>
            <a:r>
              <a:rPr lang="en-US" altLang="en-US" sz="4400" b="1" dirty="0">
                <a:latin typeface="+mn-lt"/>
              </a:rPr>
              <a:t>Inner joins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367205" y="1079927"/>
            <a:ext cx="9371256" cy="1940169"/>
          </a:xfrm>
        </p:spPr>
        <p:txBody>
          <a:bodyPr>
            <a:noAutofit/>
          </a:bodyPr>
          <a:lstStyle/>
          <a:p>
            <a:pPr marL="114300" lvl="1" indent="0">
              <a:buNone/>
            </a:pPr>
            <a:r>
              <a:rPr lang="en-US" altLang="en-US" sz="3600" b="1" dirty="0"/>
              <a:t>Return only matching rows</a:t>
            </a:r>
          </a:p>
          <a:p>
            <a:pPr marL="114300" lvl="1" indent="0">
              <a:buNone/>
            </a:pPr>
            <a:endParaRPr lang="en-US" altLang="en-US" sz="3600" dirty="0"/>
          </a:p>
          <a:p>
            <a:pPr marL="114300" lvl="1" indent="0">
              <a:buNone/>
            </a:pPr>
            <a:r>
              <a:rPr lang="en-US" altLang="en-US" sz="3600" dirty="0"/>
              <a:t>Maximum of 256 tables can be joined at the same time.</a:t>
            </a:r>
          </a:p>
        </p:txBody>
      </p:sp>
      <p:sp>
        <p:nvSpPr>
          <p:cNvPr id="2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6E83A04-54A7-4E20-915D-6C239A38E06B}" type="slidenum">
              <a:rPr lang="en-US" altLang="en-US" sz="1400">
                <a:solidFill>
                  <a:prstClr val="black"/>
                </a:solidFill>
              </a:rPr>
              <a:pPr eaLnBrk="1" hangingPunct="1"/>
              <a:t>9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Freeform 5"/>
          <p:cNvSpPr>
            <a:spLocks/>
          </p:cNvSpPr>
          <p:nvPr/>
        </p:nvSpPr>
        <p:spPr bwMode="auto">
          <a:xfrm rot="16200000">
            <a:off x="4202357" y="3986213"/>
            <a:ext cx="1630362" cy="1604962"/>
          </a:xfrm>
          <a:custGeom>
            <a:avLst/>
            <a:gdLst>
              <a:gd name="T0" fmla="*/ 2147483647 w 10268"/>
              <a:gd name="T1" fmla="*/ 2147483647 h 10109"/>
              <a:gd name="T2" fmla="*/ 2147483647 w 10268"/>
              <a:gd name="T3" fmla="*/ 2147483647 h 10109"/>
              <a:gd name="T4" fmla="*/ 2147483647 w 10268"/>
              <a:gd name="T5" fmla="*/ 2147483647 h 10109"/>
              <a:gd name="T6" fmla="*/ 2147483647 w 10268"/>
              <a:gd name="T7" fmla="*/ 2147483647 h 10109"/>
              <a:gd name="T8" fmla="*/ 2147483647 w 10268"/>
              <a:gd name="T9" fmla="*/ 2147483647 h 10109"/>
              <a:gd name="T10" fmla="*/ 2147483647 w 10268"/>
              <a:gd name="T11" fmla="*/ 2147483647 h 10109"/>
              <a:gd name="T12" fmla="*/ 2147483647 w 10268"/>
              <a:gd name="T13" fmla="*/ 2147483647 h 10109"/>
              <a:gd name="T14" fmla="*/ 2147483647 w 10268"/>
              <a:gd name="T15" fmla="*/ 2147483647 h 10109"/>
              <a:gd name="T16" fmla="*/ 2147483647 w 10268"/>
              <a:gd name="T17" fmla="*/ 2147483647 h 10109"/>
              <a:gd name="T18" fmla="*/ 2147483647 w 10268"/>
              <a:gd name="T19" fmla="*/ 2147483647 h 10109"/>
              <a:gd name="T20" fmla="*/ 2147483647 w 10268"/>
              <a:gd name="T21" fmla="*/ 2147483647 h 10109"/>
              <a:gd name="T22" fmla="*/ 2147483647 w 10268"/>
              <a:gd name="T23" fmla="*/ 2147483647 h 10109"/>
              <a:gd name="T24" fmla="*/ 2147483647 w 10268"/>
              <a:gd name="T25" fmla="*/ 2147483647 h 10109"/>
              <a:gd name="T26" fmla="*/ 2147483647 w 10268"/>
              <a:gd name="T27" fmla="*/ 2147483647 h 10109"/>
              <a:gd name="T28" fmla="*/ 2147483647 w 10268"/>
              <a:gd name="T29" fmla="*/ 2147483647 h 10109"/>
              <a:gd name="T30" fmla="*/ 2147483647 w 10268"/>
              <a:gd name="T31" fmla="*/ 2147483647 h 10109"/>
              <a:gd name="T32" fmla="*/ 2147483647 w 10268"/>
              <a:gd name="T33" fmla="*/ 2147483647 h 10109"/>
              <a:gd name="T34" fmla="*/ 2147483647 w 10268"/>
              <a:gd name="T35" fmla="*/ 2147483647 h 10109"/>
              <a:gd name="T36" fmla="*/ 2147483647 w 10268"/>
              <a:gd name="T37" fmla="*/ 2147483647 h 10109"/>
              <a:gd name="T38" fmla="*/ 2147483647 w 10268"/>
              <a:gd name="T39" fmla="*/ 2147483647 h 10109"/>
              <a:gd name="T40" fmla="*/ 2147483647 w 10268"/>
              <a:gd name="T41" fmla="*/ 2147483647 h 10109"/>
              <a:gd name="T42" fmla="*/ 2147483647 w 10268"/>
              <a:gd name="T43" fmla="*/ 2147483647 h 10109"/>
              <a:gd name="T44" fmla="*/ 2147483647 w 10268"/>
              <a:gd name="T45" fmla="*/ 2147483647 h 10109"/>
              <a:gd name="T46" fmla="*/ 2147483647 w 10268"/>
              <a:gd name="T47" fmla="*/ 2147483647 h 10109"/>
              <a:gd name="T48" fmla="*/ 2147483647 w 10268"/>
              <a:gd name="T49" fmla="*/ 2147483647 h 10109"/>
              <a:gd name="T50" fmla="*/ 2147483647 w 10268"/>
              <a:gd name="T51" fmla="*/ 2147483647 h 10109"/>
              <a:gd name="T52" fmla="*/ 2147483647 w 10268"/>
              <a:gd name="T53" fmla="*/ 2147483647 h 10109"/>
              <a:gd name="T54" fmla="*/ 2147483647 w 10268"/>
              <a:gd name="T55" fmla="*/ 2147483647 h 10109"/>
              <a:gd name="T56" fmla="*/ 2147483647 w 10268"/>
              <a:gd name="T57" fmla="*/ 2147483647 h 10109"/>
              <a:gd name="T58" fmla="*/ 2147483647 w 10268"/>
              <a:gd name="T59" fmla="*/ 2147483647 h 10109"/>
              <a:gd name="T60" fmla="*/ 2147483647 w 10268"/>
              <a:gd name="T61" fmla="*/ 2147483647 h 10109"/>
              <a:gd name="T62" fmla="*/ 2147483647 w 10268"/>
              <a:gd name="T63" fmla="*/ 2147483647 h 10109"/>
              <a:gd name="T64" fmla="*/ 2147483647 w 10268"/>
              <a:gd name="T65" fmla="*/ 2147483647 h 10109"/>
              <a:gd name="T66" fmla="*/ 2147483647 w 10268"/>
              <a:gd name="T67" fmla="*/ 2147483647 h 10109"/>
              <a:gd name="T68" fmla="*/ 2147483647 w 10268"/>
              <a:gd name="T69" fmla="*/ 2147483647 h 10109"/>
              <a:gd name="T70" fmla="*/ 2147483647 w 10268"/>
              <a:gd name="T71" fmla="*/ 2147483647 h 10109"/>
              <a:gd name="T72" fmla="*/ 2147483647 w 10268"/>
              <a:gd name="T73" fmla="*/ 2147483647 h 10109"/>
              <a:gd name="T74" fmla="*/ 2147483647 w 10268"/>
              <a:gd name="T75" fmla="*/ 2147483647 h 10109"/>
              <a:gd name="T76" fmla="*/ 2147483647 w 10268"/>
              <a:gd name="T77" fmla="*/ 2147483647 h 10109"/>
              <a:gd name="T78" fmla="*/ 2147483647 w 10268"/>
              <a:gd name="T79" fmla="*/ 2147483647 h 10109"/>
              <a:gd name="T80" fmla="*/ 2147483647 w 10268"/>
              <a:gd name="T81" fmla="*/ 2147483647 h 10109"/>
              <a:gd name="T82" fmla="*/ 2147483647 w 10268"/>
              <a:gd name="T83" fmla="*/ 2147483647 h 10109"/>
              <a:gd name="T84" fmla="*/ 2147483647 w 10268"/>
              <a:gd name="T85" fmla="*/ 2147483647 h 10109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0268"/>
              <a:gd name="T130" fmla="*/ 0 h 10109"/>
              <a:gd name="T131" fmla="*/ 10268 w 10268"/>
              <a:gd name="T132" fmla="*/ 10109 h 10109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0268" h="10109">
                <a:moveTo>
                  <a:pt x="5134" y="10109"/>
                </a:moveTo>
                <a:lnTo>
                  <a:pt x="5398" y="10103"/>
                </a:lnTo>
                <a:lnTo>
                  <a:pt x="5658" y="10083"/>
                </a:lnTo>
                <a:lnTo>
                  <a:pt x="5914" y="10051"/>
                </a:lnTo>
                <a:lnTo>
                  <a:pt x="6167" y="10006"/>
                </a:lnTo>
                <a:lnTo>
                  <a:pt x="6415" y="9950"/>
                </a:lnTo>
                <a:lnTo>
                  <a:pt x="6658" y="9881"/>
                </a:lnTo>
                <a:lnTo>
                  <a:pt x="6896" y="9801"/>
                </a:lnTo>
                <a:lnTo>
                  <a:pt x="7130" y="9711"/>
                </a:lnTo>
                <a:lnTo>
                  <a:pt x="7357" y="9609"/>
                </a:lnTo>
                <a:lnTo>
                  <a:pt x="7578" y="9498"/>
                </a:lnTo>
                <a:lnTo>
                  <a:pt x="7793" y="9375"/>
                </a:lnTo>
                <a:lnTo>
                  <a:pt x="8001" y="9244"/>
                </a:lnTo>
                <a:lnTo>
                  <a:pt x="8203" y="9103"/>
                </a:lnTo>
                <a:lnTo>
                  <a:pt x="8397" y="8952"/>
                </a:lnTo>
                <a:lnTo>
                  <a:pt x="8583" y="8794"/>
                </a:lnTo>
                <a:lnTo>
                  <a:pt x="8762" y="8626"/>
                </a:lnTo>
                <a:lnTo>
                  <a:pt x="8931" y="8450"/>
                </a:lnTo>
                <a:lnTo>
                  <a:pt x="9093" y="8267"/>
                </a:lnTo>
                <a:lnTo>
                  <a:pt x="9246" y="8075"/>
                </a:lnTo>
                <a:lnTo>
                  <a:pt x="9389" y="7877"/>
                </a:lnTo>
                <a:lnTo>
                  <a:pt x="9523" y="7673"/>
                </a:lnTo>
                <a:lnTo>
                  <a:pt x="9647" y="7461"/>
                </a:lnTo>
                <a:lnTo>
                  <a:pt x="9761" y="7243"/>
                </a:lnTo>
                <a:lnTo>
                  <a:pt x="9864" y="7018"/>
                </a:lnTo>
                <a:lnTo>
                  <a:pt x="9955" y="6790"/>
                </a:lnTo>
                <a:lnTo>
                  <a:pt x="10036" y="6555"/>
                </a:lnTo>
                <a:lnTo>
                  <a:pt x="10106" y="6315"/>
                </a:lnTo>
                <a:lnTo>
                  <a:pt x="10164" y="6071"/>
                </a:lnTo>
                <a:lnTo>
                  <a:pt x="10209" y="5822"/>
                </a:lnTo>
                <a:lnTo>
                  <a:pt x="10242" y="5570"/>
                </a:lnTo>
                <a:lnTo>
                  <a:pt x="10262" y="5314"/>
                </a:lnTo>
                <a:lnTo>
                  <a:pt x="10268" y="5054"/>
                </a:lnTo>
                <a:lnTo>
                  <a:pt x="10262" y="4795"/>
                </a:lnTo>
                <a:lnTo>
                  <a:pt x="10242" y="4539"/>
                </a:lnTo>
                <a:lnTo>
                  <a:pt x="10209" y="4287"/>
                </a:lnTo>
                <a:lnTo>
                  <a:pt x="10164" y="4038"/>
                </a:lnTo>
                <a:lnTo>
                  <a:pt x="10106" y="3794"/>
                </a:lnTo>
                <a:lnTo>
                  <a:pt x="10036" y="3555"/>
                </a:lnTo>
                <a:lnTo>
                  <a:pt x="9955" y="3320"/>
                </a:lnTo>
                <a:lnTo>
                  <a:pt x="9864" y="3090"/>
                </a:lnTo>
                <a:lnTo>
                  <a:pt x="9761" y="2866"/>
                </a:lnTo>
                <a:lnTo>
                  <a:pt x="9647" y="2648"/>
                </a:lnTo>
                <a:lnTo>
                  <a:pt x="9523" y="2437"/>
                </a:lnTo>
                <a:lnTo>
                  <a:pt x="9389" y="2232"/>
                </a:lnTo>
                <a:lnTo>
                  <a:pt x="9246" y="2034"/>
                </a:lnTo>
                <a:lnTo>
                  <a:pt x="9093" y="1842"/>
                </a:lnTo>
                <a:lnTo>
                  <a:pt x="8931" y="1659"/>
                </a:lnTo>
                <a:lnTo>
                  <a:pt x="8762" y="1483"/>
                </a:lnTo>
                <a:lnTo>
                  <a:pt x="8583" y="1315"/>
                </a:lnTo>
                <a:lnTo>
                  <a:pt x="8397" y="1156"/>
                </a:lnTo>
                <a:lnTo>
                  <a:pt x="8203" y="1007"/>
                </a:lnTo>
                <a:lnTo>
                  <a:pt x="8001" y="865"/>
                </a:lnTo>
                <a:lnTo>
                  <a:pt x="7793" y="734"/>
                </a:lnTo>
                <a:lnTo>
                  <a:pt x="7578" y="611"/>
                </a:lnTo>
                <a:lnTo>
                  <a:pt x="7357" y="500"/>
                </a:lnTo>
                <a:lnTo>
                  <a:pt x="7130" y="399"/>
                </a:lnTo>
                <a:lnTo>
                  <a:pt x="6896" y="308"/>
                </a:lnTo>
                <a:lnTo>
                  <a:pt x="6658" y="228"/>
                </a:lnTo>
                <a:lnTo>
                  <a:pt x="6415" y="159"/>
                </a:lnTo>
                <a:lnTo>
                  <a:pt x="6167" y="102"/>
                </a:lnTo>
                <a:lnTo>
                  <a:pt x="5914" y="58"/>
                </a:lnTo>
                <a:lnTo>
                  <a:pt x="5658" y="27"/>
                </a:lnTo>
                <a:lnTo>
                  <a:pt x="5398" y="7"/>
                </a:lnTo>
                <a:lnTo>
                  <a:pt x="5134" y="0"/>
                </a:lnTo>
                <a:lnTo>
                  <a:pt x="4871" y="7"/>
                </a:lnTo>
                <a:lnTo>
                  <a:pt x="4611" y="27"/>
                </a:lnTo>
                <a:lnTo>
                  <a:pt x="4354" y="58"/>
                </a:lnTo>
                <a:lnTo>
                  <a:pt x="4102" y="102"/>
                </a:lnTo>
                <a:lnTo>
                  <a:pt x="3854" y="159"/>
                </a:lnTo>
                <a:lnTo>
                  <a:pt x="3610" y="228"/>
                </a:lnTo>
                <a:lnTo>
                  <a:pt x="3372" y="308"/>
                </a:lnTo>
                <a:lnTo>
                  <a:pt x="3140" y="399"/>
                </a:lnTo>
                <a:lnTo>
                  <a:pt x="2912" y="500"/>
                </a:lnTo>
                <a:lnTo>
                  <a:pt x="2690" y="611"/>
                </a:lnTo>
                <a:lnTo>
                  <a:pt x="2475" y="734"/>
                </a:lnTo>
                <a:lnTo>
                  <a:pt x="2267" y="865"/>
                </a:lnTo>
                <a:lnTo>
                  <a:pt x="2066" y="1007"/>
                </a:lnTo>
                <a:lnTo>
                  <a:pt x="1871" y="1156"/>
                </a:lnTo>
                <a:lnTo>
                  <a:pt x="1685" y="1315"/>
                </a:lnTo>
                <a:lnTo>
                  <a:pt x="1507" y="1483"/>
                </a:lnTo>
                <a:lnTo>
                  <a:pt x="1337" y="1659"/>
                </a:lnTo>
                <a:lnTo>
                  <a:pt x="1176" y="1842"/>
                </a:lnTo>
                <a:lnTo>
                  <a:pt x="1023" y="2034"/>
                </a:lnTo>
                <a:lnTo>
                  <a:pt x="879" y="2232"/>
                </a:lnTo>
                <a:lnTo>
                  <a:pt x="745" y="2437"/>
                </a:lnTo>
                <a:lnTo>
                  <a:pt x="622" y="2648"/>
                </a:lnTo>
                <a:lnTo>
                  <a:pt x="508" y="2866"/>
                </a:lnTo>
                <a:lnTo>
                  <a:pt x="405" y="3090"/>
                </a:lnTo>
                <a:lnTo>
                  <a:pt x="313" y="3320"/>
                </a:lnTo>
                <a:lnTo>
                  <a:pt x="232" y="3555"/>
                </a:lnTo>
                <a:lnTo>
                  <a:pt x="162" y="3794"/>
                </a:lnTo>
                <a:lnTo>
                  <a:pt x="105" y="4038"/>
                </a:lnTo>
                <a:lnTo>
                  <a:pt x="60" y="4287"/>
                </a:lnTo>
                <a:lnTo>
                  <a:pt x="27" y="4539"/>
                </a:lnTo>
                <a:lnTo>
                  <a:pt x="7" y="4795"/>
                </a:lnTo>
                <a:lnTo>
                  <a:pt x="0" y="5054"/>
                </a:lnTo>
                <a:lnTo>
                  <a:pt x="7" y="5314"/>
                </a:lnTo>
                <a:lnTo>
                  <a:pt x="27" y="5570"/>
                </a:lnTo>
                <a:lnTo>
                  <a:pt x="60" y="5822"/>
                </a:lnTo>
                <a:lnTo>
                  <a:pt x="105" y="6071"/>
                </a:lnTo>
                <a:lnTo>
                  <a:pt x="162" y="6315"/>
                </a:lnTo>
                <a:lnTo>
                  <a:pt x="232" y="6555"/>
                </a:lnTo>
                <a:lnTo>
                  <a:pt x="313" y="6790"/>
                </a:lnTo>
                <a:lnTo>
                  <a:pt x="405" y="7018"/>
                </a:lnTo>
                <a:lnTo>
                  <a:pt x="508" y="7243"/>
                </a:lnTo>
                <a:lnTo>
                  <a:pt x="622" y="7461"/>
                </a:lnTo>
                <a:lnTo>
                  <a:pt x="745" y="7673"/>
                </a:lnTo>
                <a:lnTo>
                  <a:pt x="879" y="7877"/>
                </a:lnTo>
                <a:lnTo>
                  <a:pt x="1023" y="8075"/>
                </a:lnTo>
                <a:lnTo>
                  <a:pt x="1176" y="8267"/>
                </a:lnTo>
                <a:lnTo>
                  <a:pt x="1337" y="8450"/>
                </a:lnTo>
                <a:lnTo>
                  <a:pt x="1507" y="8626"/>
                </a:lnTo>
                <a:lnTo>
                  <a:pt x="1685" y="8794"/>
                </a:lnTo>
                <a:lnTo>
                  <a:pt x="1871" y="8952"/>
                </a:lnTo>
                <a:lnTo>
                  <a:pt x="2066" y="9103"/>
                </a:lnTo>
                <a:lnTo>
                  <a:pt x="2267" y="9244"/>
                </a:lnTo>
                <a:lnTo>
                  <a:pt x="2475" y="9375"/>
                </a:lnTo>
                <a:lnTo>
                  <a:pt x="2690" y="9498"/>
                </a:lnTo>
                <a:lnTo>
                  <a:pt x="2912" y="9609"/>
                </a:lnTo>
                <a:lnTo>
                  <a:pt x="3140" y="9711"/>
                </a:lnTo>
                <a:lnTo>
                  <a:pt x="3372" y="9801"/>
                </a:lnTo>
                <a:lnTo>
                  <a:pt x="3610" y="9881"/>
                </a:lnTo>
                <a:lnTo>
                  <a:pt x="3854" y="9950"/>
                </a:lnTo>
                <a:lnTo>
                  <a:pt x="4102" y="10006"/>
                </a:lnTo>
                <a:lnTo>
                  <a:pt x="4354" y="10051"/>
                </a:lnTo>
                <a:lnTo>
                  <a:pt x="4611" y="10083"/>
                </a:lnTo>
                <a:lnTo>
                  <a:pt x="4871" y="10103"/>
                </a:lnTo>
                <a:lnTo>
                  <a:pt x="5134" y="1010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Freeform 6"/>
          <p:cNvSpPr>
            <a:spLocks/>
          </p:cNvSpPr>
          <p:nvPr/>
        </p:nvSpPr>
        <p:spPr bwMode="auto">
          <a:xfrm rot="16200000">
            <a:off x="5011982" y="3960813"/>
            <a:ext cx="833437" cy="820737"/>
          </a:xfrm>
          <a:custGeom>
            <a:avLst/>
            <a:gdLst>
              <a:gd name="T0" fmla="*/ 2147483647 w 5254"/>
              <a:gd name="T1" fmla="*/ 2147483647 h 5175"/>
              <a:gd name="T2" fmla="*/ 2147483647 w 5254"/>
              <a:gd name="T3" fmla="*/ 2147483647 h 5175"/>
              <a:gd name="T4" fmla="*/ 2147483647 w 5254"/>
              <a:gd name="T5" fmla="*/ 2147483647 h 5175"/>
              <a:gd name="T6" fmla="*/ 2147483647 w 5254"/>
              <a:gd name="T7" fmla="*/ 2147483647 h 5175"/>
              <a:gd name="T8" fmla="*/ 2147483647 w 5254"/>
              <a:gd name="T9" fmla="*/ 2147483647 h 5175"/>
              <a:gd name="T10" fmla="*/ 2147483647 w 5254"/>
              <a:gd name="T11" fmla="*/ 2147483647 h 5175"/>
              <a:gd name="T12" fmla="*/ 2147483647 w 5254"/>
              <a:gd name="T13" fmla="*/ 2147483647 h 5175"/>
              <a:gd name="T14" fmla="*/ 2147483647 w 5254"/>
              <a:gd name="T15" fmla="*/ 2147483647 h 5175"/>
              <a:gd name="T16" fmla="*/ 2147483647 w 5254"/>
              <a:gd name="T17" fmla="*/ 2147483647 h 5175"/>
              <a:gd name="T18" fmla="*/ 2147483647 w 5254"/>
              <a:gd name="T19" fmla="*/ 2147483647 h 5175"/>
              <a:gd name="T20" fmla="*/ 2147483647 w 5254"/>
              <a:gd name="T21" fmla="*/ 2147483647 h 5175"/>
              <a:gd name="T22" fmla="*/ 2147483647 w 5254"/>
              <a:gd name="T23" fmla="*/ 2147483647 h 5175"/>
              <a:gd name="T24" fmla="*/ 2147483647 w 5254"/>
              <a:gd name="T25" fmla="*/ 2147483647 h 5175"/>
              <a:gd name="T26" fmla="*/ 2147483647 w 5254"/>
              <a:gd name="T27" fmla="*/ 2147483647 h 5175"/>
              <a:gd name="T28" fmla="*/ 2147483647 w 5254"/>
              <a:gd name="T29" fmla="*/ 2147483647 h 5175"/>
              <a:gd name="T30" fmla="*/ 2147483647 w 5254"/>
              <a:gd name="T31" fmla="*/ 2147483647 h 5175"/>
              <a:gd name="T32" fmla="*/ 2147483647 w 5254"/>
              <a:gd name="T33" fmla="*/ 2147483647 h 5175"/>
              <a:gd name="T34" fmla="*/ 2147483647 w 5254"/>
              <a:gd name="T35" fmla="*/ 2147483647 h 5175"/>
              <a:gd name="T36" fmla="*/ 2147483647 w 5254"/>
              <a:gd name="T37" fmla="*/ 2147483647 h 5175"/>
              <a:gd name="T38" fmla="*/ 2147483647 w 5254"/>
              <a:gd name="T39" fmla="*/ 2147483647 h 5175"/>
              <a:gd name="T40" fmla="*/ 2147483647 w 5254"/>
              <a:gd name="T41" fmla="*/ 2147483647 h 5175"/>
              <a:gd name="T42" fmla="*/ 2147483647 w 5254"/>
              <a:gd name="T43" fmla="*/ 2147483647 h 5175"/>
              <a:gd name="T44" fmla="*/ 2147483647 w 5254"/>
              <a:gd name="T45" fmla="*/ 2147483647 h 5175"/>
              <a:gd name="T46" fmla="*/ 2147483647 w 5254"/>
              <a:gd name="T47" fmla="*/ 2147483647 h 5175"/>
              <a:gd name="T48" fmla="*/ 2147483647 w 5254"/>
              <a:gd name="T49" fmla="*/ 2147483647 h 5175"/>
              <a:gd name="T50" fmla="*/ 0 w 5254"/>
              <a:gd name="T51" fmla="*/ 2147483647 h 5175"/>
              <a:gd name="T52" fmla="*/ 2147483647 w 5254"/>
              <a:gd name="T53" fmla="*/ 2147483647 h 5175"/>
              <a:gd name="T54" fmla="*/ 2147483647 w 5254"/>
              <a:gd name="T55" fmla="*/ 2147483647 h 5175"/>
              <a:gd name="T56" fmla="*/ 2147483647 w 5254"/>
              <a:gd name="T57" fmla="*/ 2147483647 h 5175"/>
              <a:gd name="T58" fmla="*/ 2147483647 w 5254"/>
              <a:gd name="T59" fmla="*/ 2147483647 h 5175"/>
              <a:gd name="T60" fmla="*/ 2147483647 w 5254"/>
              <a:gd name="T61" fmla="*/ 2147483647 h 5175"/>
              <a:gd name="T62" fmla="*/ 2147483647 w 5254"/>
              <a:gd name="T63" fmla="*/ 2147483647 h 5175"/>
              <a:gd name="T64" fmla="*/ 2147483647 w 5254"/>
              <a:gd name="T65" fmla="*/ 2147483647 h 5175"/>
              <a:gd name="T66" fmla="*/ 2147483647 w 5254"/>
              <a:gd name="T67" fmla="*/ 2147483647 h 5175"/>
              <a:gd name="T68" fmla="*/ 2147483647 w 5254"/>
              <a:gd name="T69" fmla="*/ 2147483647 h 5175"/>
              <a:gd name="T70" fmla="*/ 2147483647 w 5254"/>
              <a:gd name="T71" fmla="*/ 2147483647 h 5175"/>
              <a:gd name="T72" fmla="*/ 2147483647 w 5254"/>
              <a:gd name="T73" fmla="*/ 2147483647 h 5175"/>
              <a:gd name="T74" fmla="*/ 2147483647 w 5254"/>
              <a:gd name="T75" fmla="*/ 2147483647 h 5175"/>
              <a:gd name="T76" fmla="*/ 2147483647 w 5254"/>
              <a:gd name="T77" fmla="*/ 2147483647 h 5175"/>
              <a:gd name="T78" fmla="*/ 2147483647 w 5254"/>
              <a:gd name="T79" fmla="*/ 2147483647 h 5175"/>
              <a:gd name="T80" fmla="*/ 2147483647 w 5254"/>
              <a:gd name="T81" fmla="*/ 2147483647 h 5175"/>
              <a:gd name="T82" fmla="*/ 2147483647 w 5254"/>
              <a:gd name="T83" fmla="*/ 2147483647 h 5175"/>
              <a:gd name="T84" fmla="*/ 2147483647 w 5254"/>
              <a:gd name="T85" fmla="*/ 2147483647 h 5175"/>
              <a:gd name="T86" fmla="*/ 2147483647 w 5254"/>
              <a:gd name="T87" fmla="*/ 2147483647 h 5175"/>
              <a:gd name="T88" fmla="*/ 2147483647 w 5254"/>
              <a:gd name="T89" fmla="*/ 2147483647 h 5175"/>
              <a:gd name="T90" fmla="*/ 2147483647 w 5254"/>
              <a:gd name="T91" fmla="*/ 2147483647 h 5175"/>
              <a:gd name="T92" fmla="*/ 2147483647 w 5254"/>
              <a:gd name="T93" fmla="*/ 2147483647 h 5175"/>
              <a:gd name="T94" fmla="*/ 2147483647 w 5254"/>
              <a:gd name="T95" fmla="*/ 2147483647 h 5175"/>
              <a:gd name="T96" fmla="*/ 2147483647 w 5254"/>
              <a:gd name="T97" fmla="*/ 2147483647 h 5175"/>
              <a:gd name="T98" fmla="*/ 2147483647 w 5254"/>
              <a:gd name="T99" fmla="*/ 2147483647 h 5175"/>
              <a:gd name="T100" fmla="*/ 2147483647 w 5254"/>
              <a:gd name="T101" fmla="*/ 2147483647 h 5175"/>
              <a:gd name="T102" fmla="*/ 2147483647 w 5254"/>
              <a:gd name="T103" fmla="*/ 0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5"/>
              <a:gd name="T158" fmla="*/ 5254 w 5254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5">
                <a:moveTo>
                  <a:pt x="5014" y="0"/>
                </a:moveTo>
                <a:lnTo>
                  <a:pt x="5014" y="0"/>
                </a:lnTo>
                <a:lnTo>
                  <a:pt x="5014" y="64"/>
                </a:lnTo>
                <a:lnTo>
                  <a:pt x="5013" y="128"/>
                </a:lnTo>
                <a:lnTo>
                  <a:pt x="5011" y="191"/>
                </a:lnTo>
                <a:lnTo>
                  <a:pt x="5008" y="254"/>
                </a:lnTo>
                <a:lnTo>
                  <a:pt x="5005" y="317"/>
                </a:lnTo>
                <a:lnTo>
                  <a:pt x="4999" y="379"/>
                </a:lnTo>
                <a:lnTo>
                  <a:pt x="4995" y="442"/>
                </a:lnTo>
                <a:lnTo>
                  <a:pt x="4989" y="504"/>
                </a:lnTo>
                <a:lnTo>
                  <a:pt x="4981" y="566"/>
                </a:lnTo>
                <a:lnTo>
                  <a:pt x="4974" y="627"/>
                </a:lnTo>
                <a:lnTo>
                  <a:pt x="4966" y="689"/>
                </a:lnTo>
                <a:lnTo>
                  <a:pt x="4957" y="750"/>
                </a:lnTo>
                <a:lnTo>
                  <a:pt x="4947" y="811"/>
                </a:lnTo>
                <a:lnTo>
                  <a:pt x="4936" y="873"/>
                </a:lnTo>
                <a:lnTo>
                  <a:pt x="4925" y="933"/>
                </a:lnTo>
                <a:lnTo>
                  <a:pt x="4913" y="993"/>
                </a:lnTo>
                <a:lnTo>
                  <a:pt x="4899" y="1053"/>
                </a:lnTo>
                <a:lnTo>
                  <a:pt x="4886" y="1113"/>
                </a:lnTo>
                <a:lnTo>
                  <a:pt x="4872" y="1172"/>
                </a:lnTo>
                <a:lnTo>
                  <a:pt x="4856" y="1231"/>
                </a:lnTo>
                <a:lnTo>
                  <a:pt x="4840" y="1290"/>
                </a:lnTo>
                <a:lnTo>
                  <a:pt x="4825" y="1348"/>
                </a:lnTo>
                <a:lnTo>
                  <a:pt x="4807" y="1407"/>
                </a:lnTo>
                <a:lnTo>
                  <a:pt x="4789" y="1465"/>
                </a:lnTo>
                <a:lnTo>
                  <a:pt x="4770" y="1523"/>
                </a:lnTo>
                <a:lnTo>
                  <a:pt x="4750" y="1580"/>
                </a:lnTo>
                <a:lnTo>
                  <a:pt x="4731" y="1637"/>
                </a:lnTo>
                <a:lnTo>
                  <a:pt x="4710" y="1693"/>
                </a:lnTo>
                <a:lnTo>
                  <a:pt x="4689" y="1750"/>
                </a:lnTo>
                <a:lnTo>
                  <a:pt x="4666" y="1806"/>
                </a:lnTo>
                <a:lnTo>
                  <a:pt x="4644" y="1862"/>
                </a:lnTo>
                <a:lnTo>
                  <a:pt x="4619" y="1918"/>
                </a:lnTo>
                <a:lnTo>
                  <a:pt x="4596" y="1973"/>
                </a:lnTo>
                <a:lnTo>
                  <a:pt x="4571" y="2027"/>
                </a:lnTo>
                <a:lnTo>
                  <a:pt x="4546" y="2081"/>
                </a:lnTo>
                <a:lnTo>
                  <a:pt x="4519" y="2136"/>
                </a:lnTo>
                <a:lnTo>
                  <a:pt x="4492" y="2190"/>
                </a:lnTo>
                <a:lnTo>
                  <a:pt x="4466" y="2243"/>
                </a:lnTo>
                <a:lnTo>
                  <a:pt x="4437" y="2296"/>
                </a:lnTo>
                <a:lnTo>
                  <a:pt x="4409" y="2349"/>
                </a:lnTo>
                <a:lnTo>
                  <a:pt x="4379" y="2400"/>
                </a:lnTo>
                <a:lnTo>
                  <a:pt x="4349" y="2453"/>
                </a:lnTo>
                <a:lnTo>
                  <a:pt x="4318" y="2504"/>
                </a:lnTo>
                <a:lnTo>
                  <a:pt x="4288" y="2555"/>
                </a:lnTo>
                <a:lnTo>
                  <a:pt x="4255" y="2606"/>
                </a:lnTo>
                <a:lnTo>
                  <a:pt x="4224" y="2657"/>
                </a:lnTo>
                <a:lnTo>
                  <a:pt x="4190" y="2706"/>
                </a:lnTo>
                <a:lnTo>
                  <a:pt x="4157" y="2756"/>
                </a:lnTo>
                <a:lnTo>
                  <a:pt x="4123" y="2804"/>
                </a:lnTo>
                <a:lnTo>
                  <a:pt x="4088" y="2853"/>
                </a:lnTo>
                <a:lnTo>
                  <a:pt x="4053" y="2901"/>
                </a:lnTo>
                <a:lnTo>
                  <a:pt x="4017" y="2948"/>
                </a:lnTo>
                <a:lnTo>
                  <a:pt x="3981" y="2996"/>
                </a:lnTo>
                <a:lnTo>
                  <a:pt x="3944" y="3043"/>
                </a:lnTo>
                <a:lnTo>
                  <a:pt x="3906" y="3090"/>
                </a:lnTo>
                <a:lnTo>
                  <a:pt x="3868" y="3136"/>
                </a:lnTo>
                <a:lnTo>
                  <a:pt x="3829" y="3181"/>
                </a:lnTo>
                <a:lnTo>
                  <a:pt x="3790" y="3226"/>
                </a:lnTo>
                <a:lnTo>
                  <a:pt x="3750" y="3271"/>
                </a:lnTo>
                <a:lnTo>
                  <a:pt x="3710" y="3315"/>
                </a:lnTo>
                <a:lnTo>
                  <a:pt x="3669" y="3358"/>
                </a:lnTo>
                <a:lnTo>
                  <a:pt x="3628" y="3402"/>
                </a:lnTo>
                <a:lnTo>
                  <a:pt x="3586" y="3445"/>
                </a:lnTo>
                <a:lnTo>
                  <a:pt x="3544" y="3487"/>
                </a:lnTo>
                <a:lnTo>
                  <a:pt x="3501" y="3528"/>
                </a:lnTo>
                <a:lnTo>
                  <a:pt x="3457" y="3569"/>
                </a:lnTo>
                <a:lnTo>
                  <a:pt x="3414" y="3610"/>
                </a:lnTo>
                <a:lnTo>
                  <a:pt x="3369" y="3650"/>
                </a:lnTo>
                <a:lnTo>
                  <a:pt x="3325" y="3690"/>
                </a:lnTo>
                <a:lnTo>
                  <a:pt x="3280" y="3729"/>
                </a:lnTo>
                <a:lnTo>
                  <a:pt x="3233" y="3767"/>
                </a:lnTo>
                <a:lnTo>
                  <a:pt x="3187" y="3805"/>
                </a:lnTo>
                <a:lnTo>
                  <a:pt x="3141" y="3843"/>
                </a:lnTo>
                <a:lnTo>
                  <a:pt x="3093" y="3880"/>
                </a:lnTo>
                <a:lnTo>
                  <a:pt x="3046" y="3917"/>
                </a:lnTo>
                <a:lnTo>
                  <a:pt x="2997" y="3953"/>
                </a:lnTo>
                <a:lnTo>
                  <a:pt x="2949" y="3987"/>
                </a:lnTo>
                <a:lnTo>
                  <a:pt x="2901" y="4022"/>
                </a:lnTo>
                <a:lnTo>
                  <a:pt x="2851" y="4057"/>
                </a:lnTo>
                <a:lnTo>
                  <a:pt x="2802" y="4090"/>
                </a:lnTo>
                <a:lnTo>
                  <a:pt x="2751" y="4123"/>
                </a:lnTo>
                <a:lnTo>
                  <a:pt x="2701" y="4156"/>
                </a:lnTo>
                <a:lnTo>
                  <a:pt x="2649" y="4188"/>
                </a:lnTo>
                <a:lnTo>
                  <a:pt x="2598" y="4219"/>
                </a:lnTo>
                <a:lnTo>
                  <a:pt x="2546" y="4250"/>
                </a:lnTo>
                <a:lnTo>
                  <a:pt x="2493" y="4279"/>
                </a:lnTo>
                <a:lnTo>
                  <a:pt x="2441" y="4309"/>
                </a:lnTo>
                <a:lnTo>
                  <a:pt x="2388" y="4338"/>
                </a:lnTo>
                <a:lnTo>
                  <a:pt x="2334" y="4366"/>
                </a:lnTo>
                <a:lnTo>
                  <a:pt x="2280" y="4394"/>
                </a:lnTo>
                <a:lnTo>
                  <a:pt x="2226" y="4422"/>
                </a:lnTo>
                <a:lnTo>
                  <a:pt x="2171" y="4447"/>
                </a:lnTo>
                <a:lnTo>
                  <a:pt x="2117" y="4473"/>
                </a:lnTo>
                <a:lnTo>
                  <a:pt x="2061" y="4498"/>
                </a:lnTo>
                <a:lnTo>
                  <a:pt x="2005" y="4523"/>
                </a:lnTo>
                <a:lnTo>
                  <a:pt x="1949" y="4546"/>
                </a:lnTo>
                <a:lnTo>
                  <a:pt x="1893" y="4569"/>
                </a:lnTo>
                <a:lnTo>
                  <a:pt x="1837" y="4592"/>
                </a:lnTo>
                <a:lnTo>
                  <a:pt x="1780" y="4614"/>
                </a:lnTo>
                <a:lnTo>
                  <a:pt x="1722" y="4635"/>
                </a:lnTo>
                <a:lnTo>
                  <a:pt x="1664" y="4656"/>
                </a:lnTo>
                <a:lnTo>
                  <a:pt x="1606" y="4676"/>
                </a:lnTo>
                <a:lnTo>
                  <a:pt x="1547" y="4694"/>
                </a:lnTo>
                <a:lnTo>
                  <a:pt x="1489" y="4712"/>
                </a:lnTo>
                <a:lnTo>
                  <a:pt x="1430" y="4730"/>
                </a:lnTo>
                <a:lnTo>
                  <a:pt x="1370" y="4747"/>
                </a:lnTo>
                <a:lnTo>
                  <a:pt x="1311" y="4764"/>
                </a:lnTo>
                <a:lnTo>
                  <a:pt x="1251" y="4779"/>
                </a:lnTo>
                <a:lnTo>
                  <a:pt x="1191" y="4795"/>
                </a:lnTo>
                <a:lnTo>
                  <a:pt x="1131" y="4808"/>
                </a:lnTo>
                <a:lnTo>
                  <a:pt x="1070" y="4822"/>
                </a:lnTo>
                <a:lnTo>
                  <a:pt x="1009" y="4835"/>
                </a:lnTo>
                <a:lnTo>
                  <a:pt x="948" y="4846"/>
                </a:lnTo>
                <a:lnTo>
                  <a:pt x="886" y="4858"/>
                </a:lnTo>
                <a:lnTo>
                  <a:pt x="824" y="4868"/>
                </a:lnTo>
                <a:lnTo>
                  <a:pt x="762" y="4878"/>
                </a:lnTo>
                <a:lnTo>
                  <a:pt x="700" y="4887"/>
                </a:lnTo>
                <a:lnTo>
                  <a:pt x="638" y="4896"/>
                </a:lnTo>
                <a:lnTo>
                  <a:pt x="576" y="4903"/>
                </a:lnTo>
                <a:lnTo>
                  <a:pt x="513" y="4909"/>
                </a:lnTo>
                <a:lnTo>
                  <a:pt x="448" y="4916"/>
                </a:lnTo>
                <a:lnTo>
                  <a:pt x="385" y="4921"/>
                </a:lnTo>
                <a:lnTo>
                  <a:pt x="322" y="4925"/>
                </a:lnTo>
                <a:lnTo>
                  <a:pt x="258" y="4928"/>
                </a:lnTo>
                <a:lnTo>
                  <a:pt x="194" y="4932"/>
                </a:lnTo>
                <a:lnTo>
                  <a:pt x="129" y="4934"/>
                </a:lnTo>
                <a:lnTo>
                  <a:pt x="65" y="4935"/>
                </a:lnTo>
                <a:lnTo>
                  <a:pt x="0" y="4935"/>
                </a:lnTo>
                <a:lnTo>
                  <a:pt x="0" y="5175"/>
                </a:lnTo>
                <a:lnTo>
                  <a:pt x="67" y="5175"/>
                </a:lnTo>
                <a:lnTo>
                  <a:pt x="135" y="5173"/>
                </a:lnTo>
                <a:lnTo>
                  <a:pt x="202" y="5171"/>
                </a:lnTo>
                <a:lnTo>
                  <a:pt x="269" y="5168"/>
                </a:lnTo>
                <a:lnTo>
                  <a:pt x="336" y="5164"/>
                </a:lnTo>
                <a:lnTo>
                  <a:pt x="403" y="5160"/>
                </a:lnTo>
                <a:lnTo>
                  <a:pt x="469" y="5155"/>
                </a:lnTo>
                <a:lnTo>
                  <a:pt x="536" y="5148"/>
                </a:lnTo>
                <a:lnTo>
                  <a:pt x="601" y="5141"/>
                </a:lnTo>
                <a:lnTo>
                  <a:pt x="667" y="5133"/>
                </a:lnTo>
                <a:lnTo>
                  <a:pt x="733" y="5124"/>
                </a:lnTo>
                <a:lnTo>
                  <a:pt x="798" y="5115"/>
                </a:lnTo>
                <a:lnTo>
                  <a:pt x="863" y="5104"/>
                </a:lnTo>
                <a:lnTo>
                  <a:pt x="927" y="5094"/>
                </a:lnTo>
                <a:lnTo>
                  <a:pt x="991" y="5082"/>
                </a:lnTo>
                <a:lnTo>
                  <a:pt x="1056" y="5070"/>
                </a:lnTo>
                <a:lnTo>
                  <a:pt x="1120" y="5056"/>
                </a:lnTo>
                <a:lnTo>
                  <a:pt x="1183" y="5042"/>
                </a:lnTo>
                <a:lnTo>
                  <a:pt x="1247" y="5026"/>
                </a:lnTo>
                <a:lnTo>
                  <a:pt x="1310" y="5012"/>
                </a:lnTo>
                <a:lnTo>
                  <a:pt x="1372" y="4995"/>
                </a:lnTo>
                <a:lnTo>
                  <a:pt x="1436" y="4978"/>
                </a:lnTo>
                <a:lnTo>
                  <a:pt x="1498" y="4960"/>
                </a:lnTo>
                <a:lnTo>
                  <a:pt x="1559" y="4941"/>
                </a:lnTo>
                <a:lnTo>
                  <a:pt x="1621" y="4922"/>
                </a:lnTo>
                <a:lnTo>
                  <a:pt x="1682" y="4902"/>
                </a:lnTo>
                <a:lnTo>
                  <a:pt x="1743" y="4881"/>
                </a:lnTo>
                <a:lnTo>
                  <a:pt x="1803" y="4860"/>
                </a:lnTo>
                <a:lnTo>
                  <a:pt x="1863" y="4838"/>
                </a:lnTo>
                <a:lnTo>
                  <a:pt x="1923" y="4815"/>
                </a:lnTo>
                <a:lnTo>
                  <a:pt x="1982" y="4791"/>
                </a:lnTo>
                <a:lnTo>
                  <a:pt x="2041" y="4767"/>
                </a:lnTo>
                <a:lnTo>
                  <a:pt x="2100" y="4743"/>
                </a:lnTo>
                <a:lnTo>
                  <a:pt x="2159" y="4717"/>
                </a:lnTo>
                <a:lnTo>
                  <a:pt x="2217" y="4690"/>
                </a:lnTo>
                <a:lnTo>
                  <a:pt x="2273" y="4664"/>
                </a:lnTo>
                <a:lnTo>
                  <a:pt x="2331" y="4635"/>
                </a:lnTo>
                <a:lnTo>
                  <a:pt x="2388" y="4608"/>
                </a:lnTo>
                <a:lnTo>
                  <a:pt x="2445" y="4579"/>
                </a:lnTo>
                <a:lnTo>
                  <a:pt x="2500" y="4549"/>
                </a:lnTo>
                <a:lnTo>
                  <a:pt x="2555" y="4519"/>
                </a:lnTo>
                <a:lnTo>
                  <a:pt x="2611" y="4488"/>
                </a:lnTo>
                <a:lnTo>
                  <a:pt x="2666" y="4456"/>
                </a:lnTo>
                <a:lnTo>
                  <a:pt x="2721" y="4424"/>
                </a:lnTo>
                <a:lnTo>
                  <a:pt x="2774" y="4392"/>
                </a:lnTo>
                <a:lnTo>
                  <a:pt x="2828" y="4358"/>
                </a:lnTo>
                <a:lnTo>
                  <a:pt x="2881" y="4324"/>
                </a:lnTo>
                <a:lnTo>
                  <a:pt x="2933" y="4290"/>
                </a:lnTo>
                <a:lnTo>
                  <a:pt x="2986" y="4254"/>
                </a:lnTo>
                <a:lnTo>
                  <a:pt x="3037" y="4218"/>
                </a:lnTo>
                <a:lnTo>
                  <a:pt x="3089" y="4182"/>
                </a:lnTo>
                <a:lnTo>
                  <a:pt x="3140" y="4145"/>
                </a:lnTo>
                <a:lnTo>
                  <a:pt x="3190" y="4108"/>
                </a:lnTo>
                <a:lnTo>
                  <a:pt x="3240" y="4070"/>
                </a:lnTo>
                <a:lnTo>
                  <a:pt x="3289" y="4031"/>
                </a:lnTo>
                <a:lnTo>
                  <a:pt x="3338" y="3992"/>
                </a:lnTo>
                <a:lnTo>
                  <a:pt x="3386" y="3952"/>
                </a:lnTo>
                <a:lnTo>
                  <a:pt x="3434" y="3911"/>
                </a:lnTo>
                <a:lnTo>
                  <a:pt x="3482" y="3869"/>
                </a:lnTo>
                <a:lnTo>
                  <a:pt x="3529" y="3828"/>
                </a:lnTo>
                <a:lnTo>
                  <a:pt x="3575" y="3786"/>
                </a:lnTo>
                <a:lnTo>
                  <a:pt x="3622" y="3744"/>
                </a:lnTo>
                <a:lnTo>
                  <a:pt x="3667" y="3701"/>
                </a:lnTo>
                <a:lnTo>
                  <a:pt x="3711" y="3657"/>
                </a:lnTo>
                <a:lnTo>
                  <a:pt x="3755" y="3613"/>
                </a:lnTo>
                <a:lnTo>
                  <a:pt x="3799" y="3568"/>
                </a:lnTo>
                <a:lnTo>
                  <a:pt x="3843" y="3523"/>
                </a:lnTo>
                <a:lnTo>
                  <a:pt x="3886" y="3477"/>
                </a:lnTo>
                <a:lnTo>
                  <a:pt x="3928" y="3431"/>
                </a:lnTo>
                <a:lnTo>
                  <a:pt x="3970" y="3385"/>
                </a:lnTo>
                <a:lnTo>
                  <a:pt x="4011" y="3337"/>
                </a:lnTo>
                <a:lnTo>
                  <a:pt x="4051" y="3290"/>
                </a:lnTo>
                <a:lnTo>
                  <a:pt x="4091" y="3241"/>
                </a:lnTo>
                <a:lnTo>
                  <a:pt x="4130" y="3193"/>
                </a:lnTo>
                <a:lnTo>
                  <a:pt x="4169" y="3143"/>
                </a:lnTo>
                <a:lnTo>
                  <a:pt x="4207" y="3094"/>
                </a:lnTo>
                <a:lnTo>
                  <a:pt x="4245" y="3044"/>
                </a:lnTo>
                <a:lnTo>
                  <a:pt x="4282" y="2994"/>
                </a:lnTo>
                <a:lnTo>
                  <a:pt x="4318" y="2942"/>
                </a:lnTo>
                <a:lnTo>
                  <a:pt x="4354" y="2892"/>
                </a:lnTo>
                <a:lnTo>
                  <a:pt x="4389" y="2839"/>
                </a:lnTo>
                <a:lnTo>
                  <a:pt x="4424" y="2786"/>
                </a:lnTo>
                <a:lnTo>
                  <a:pt x="4457" y="2735"/>
                </a:lnTo>
                <a:lnTo>
                  <a:pt x="4491" y="2681"/>
                </a:lnTo>
                <a:lnTo>
                  <a:pt x="4524" y="2628"/>
                </a:lnTo>
                <a:lnTo>
                  <a:pt x="4555" y="2573"/>
                </a:lnTo>
                <a:lnTo>
                  <a:pt x="4587" y="2518"/>
                </a:lnTo>
                <a:lnTo>
                  <a:pt x="4617" y="2465"/>
                </a:lnTo>
                <a:lnTo>
                  <a:pt x="4648" y="2409"/>
                </a:lnTo>
                <a:lnTo>
                  <a:pt x="4677" y="2353"/>
                </a:lnTo>
                <a:lnTo>
                  <a:pt x="4706" y="2297"/>
                </a:lnTo>
                <a:lnTo>
                  <a:pt x="4734" y="2241"/>
                </a:lnTo>
                <a:lnTo>
                  <a:pt x="4761" y="2184"/>
                </a:lnTo>
                <a:lnTo>
                  <a:pt x="4788" y="2128"/>
                </a:lnTo>
                <a:lnTo>
                  <a:pt x="4814" y="2070"/>
                </a:lnTo>
                <a:lnTo>
                  <a:pt x="4839" y="2012"/>
                </a:lnTo>
                <a:lnTo>
                  <a:pt x="4865" y="1954"/>
                </a:lnTo>
                <a:lnTo>
                  <a:pt x="4888" y="1896"/>
                </a:lnTo>
                <a:lnTo>
                  <a:pt x="4911" y="1837"/>
                </a:lnTo>
                <a:lnTo>
                  <a:pt x="4934" y="1777"/>
                </a:lnTo>
                <a:lnTo>
                  <a:pt x="4955" y="1718"/>
                </a:lnTo>
                <a:lnTo>
                  <a:pt x="4977" y="1658"/>
                </a:lnTo>
                <a:lnTo>
                  <a:pt x="4997" y="1598"/>
                </a:lnTo>
                <a:lnTo>
                  <a:pt x="5017" y="1536"/>
                </a:lnTo>
                <a:lnTo>
                  <a:pt x="5035" y="1476"/>
                </a:lnTo>
                <a:lnTo>
                  <a:pt x="5053" y="1415"/>
                </a:lnTo>
                <a:lnTo>
                  <a:pt x="5071" y="1353"/>
                </a:lnTo>
                <a:lnTo>
                  <a:pt x="5088" y="1292"/>
                </a:lnTo>
                <a:lnTo>
                  <a:pt x="5103" y="1229"/>
                </a:lnTo>
                <a:lnTo>
                  <a:pt x="5119" y="1167"/>
                </a:lnTo>
                <a:lnTo>
                  <a:pt x="5133" y="1104"/>
                </a:lnTo>
                <a:lnTo>
                  <a:pt x="5147" y="1041"/>
                </a:lnTo>
                <a:lnTo>
                  <a:pt x="5159" y="978"/>
                </a:lnTo>
                <a:lnTo>
                  <a:pt x="5171" y="915"/>
                </a:lnTo>
                <a:lnTo>
                  <a:pt x="5182" y="850"/>
                </a:lnTo>
                <a:lnTo>
                  <a:pt x="5193" y="787"/>
                </a:lnTo>
                <a:lnTo>
                  <a:pt x="5202" y="723"/>
                </a:lnTo>
                <a:lnTo>
                  <a:pt x="5211" y="659"/>
                </a:lnTo>
                <a:lnTo>
                  <a:pt x="5219" y="593"/>
                </a:lnTo>
                <a:lnTo>
                  <a:pt x="5227" y="528"/>
                </a:lnTo>
                <a:lnTo>
                  <a:pt x="5233" y="463"/>
                </a:lnTo>
                <a:lnTo>
                  <a:pt x="5238" y="397"/>
                </a:lnTo>
                <a:lnTo>
                  <a:pt x="5243" y="332"/>
                </a:lnTo>
                <a:lnTo>
                  <a:pt x="5247" y="266"/>
                </a:lnTo>
                <a:lnTo>
                  <a:pt x="5250" y="199"/>
                </a:lnTo>
                <a:lnTo>
                  <a:pt x="5252" y="134"/>
                </a:lnTo>
                <a:lnTo>
                  <a:pt x="5254" y="67"/>
                </a:lnTo>
                <a:lnTo>
                  <a:pt x="5254" y="0"/>
                </a:lnTo>
                <a:lnTo>
                  <a:pt x="5014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reeform 7"/>
          <p:cNvSpPr>
            <a:spLocks/>
          </p:cNvSpPr>
          <p:nvPr/>
        </p:nvSpPr>
        <p:spPr bwMode="auto">
          <a:xfrm rot="16200000">
            <a:off x="4190451" y="3960019"/>
            <a:ext cx="833437" cy="822325"/>
          </a:xfrm>
          <a:custGeom>
            <a:avLst/>
            <a:gdLst>
              <a:gd name="T0" fmla="*/ 2147483647 w 5254"/>
              <a:gd name="T1" fmla="*/ 2147483647 h 5174"/>
              <a:gd name="T2" fmla="*/ 2147483647 w 5254"/>
              <a:gd name="T3" fmla="*/ 2147483647 h 5174"/>
              <a:gd name="T4" fmla="*/ 2147483647 w 5254"/>
              <a:gd name="T5" fmla="*/ 2147483647 h 5174"/>
              <a:gd name="T6" fmla="*/ 2147483647 w 5254"/>
              <a:gd name="T7" fmla="*/ 2147483647 h 5174"/>
              <a:gd name="T8" fmla="*/ 2147483647 w 5254"/>
              <a:gd name="T9" fmla="*/ 2147483647 h 5174"/>
              <a:gd name="T10" fmla="*/ 2147483647 w 5254"/>
              <a:gd name="T11" fmla="*/ 2147483647 h 5174"/>
              <a:gd name="T12" fmla="*/ 2147483647 w 5254"/>
              <a:gd name="T13" fmla="*/ 2147483647 h 5174"/>
              <a:gd name="T14" fmla="*/ 2147483647 w 5254"/>
              <a:gd name="T15" fmla="*/ 2147483647 h 5174"/>
              <a:gd name="T16" fmla="*/ 2147483647 w 5254"/>
              <a:gd name="T17" fmla="*/ 2147483647 h 5174"/>
              <a:gd name="T18" fmla="*/ 2147483647 w 5254"/>
              <a:gd name="T19" fmla="*/ 2147483647 h 5174"/>
              <a:gd name="T20" fmla="*/ 2147483647 w 5254"/>
              <a:gd name="T21" fmla="*/ 2147483647 h 5174"/>
              <a:gd name="T22" fmla="*/ 2147483647 w 5254"/>
              <a:gd name="T23" fmla="*/ 2147483647 h 5174"/>
              <a:gd name="T24" fmla="*/ 2147483647 w 5254"/>
              <a:gd name="T25" fmla="*/ 2147483647 h 5174"/>
              <a:gd name="T26" fmla="*/ 2147483647 w 5254"/>
              <a:gd name="T27" fmla="*/ 2147483647 h 5174"/>
              <a:gd name="T28" fmla="*/ 2147483647 w 5254"/>
              <a:gd name="T29" fmla="*/ 2147483647 h 5174"/>
              <a:gd name="T30" fmla="*/ 2147483647 w 5254"/>
              <a:gd name="T31" fmla="*/ 2147483647 h 5174"/>
              <a:gd name="T32" fmla="*/ 2147483647 w 5254"/>
              <a:gd name="T33" fmla="*/ 2147483647 h 5174"/>
              <a:gd name="T34" fmla="*/ 2147483647 w 5254"/>
              <a:gd name="T35" fmla="*/ 2147483647 h 5174"/>
              <a:gd name="T36" fmla="*/ 2147483647 w 5254"/>
              <a:gd name="T37" fmla="*/ 2147483647 h 5174"/>
              <a:gd name="T38" fmla="*/ 2147483647 w 5254"/>
              <a:gd name="T39" fmla="*/ 2147483647 h 5174"/>
              <a:gd name="T40" fmla="*/ 2147483647 w 5254"/>
              <a:gd name="T41" fmla="*/ 2147483647 h 5174"/>
              <a:gd name="T42" fmla="*/ 2147483647 w 5254"/>
              <a:gd name="T43" fmla="*/ 2147483647 h 5174"/>
              <a:gd name="T44" fmla="*/ 2147483647 w 5254"/>
              <a:gd name="T45" fmla="*/ 2147483647 h 5174"/>
              <a:gd name="T46" fmla="*/ 2147483647 w 5254"/>
              <a:gd name="T47" fmla="*/ 2147483647 h 5174"/>
              <a:gd name="T48" fmla="*/ 2147483647 w 5254"/>
              <a:gd name="T49" fmla="*/ 2147483647 h 5174"/>
              <a:gd name="T50" fmla="*/ 2147483647 w 5254"/>
              <a:gd name="T51" fmla="*/ 2147483647 h 5174"/>
              <a:gd name="T52" fmla="*/ 2147483647 w 5254"/>
              <a:gd name="T53" fmla="*/ 2147483647 h 5174"/>
              <a:gd name="T54" fmla="*/ 2147483647 w 5254"/>
              <a:gd name="T55" fmla="*/ 2147483647 h 5174"/>
              <a:gd name="T56" fmla="*/ 2147483647 w 5254"/>
              <a:gd name="T57" fmla="*/ 2147483647 h 5174"/>
              <a:gd name="T58" fmla="*/ 2147483647 w 5254"/>
              <a:gd name="T59" fmla="*/ 2147483647 h 5174"/>
              <a:gd name="T60" fmla="*/ 2147483647 w 5254"/>
              <a:gd name="T61" fmla="*/ 2147483647 h 5174"/>
              <a:gd name="T62" fmla="*/ 2147483647 w 5254"/>
              <a:gd name="T63" fmla="*/ 2147483647 h 5174"/>
              <a:gd name="T64" fmla="*/ 2147483647 w 5254"/>
              <a:gd name="T65" fmla="*/ 2147483647 h 5174"/>
              <a:gd name="T66" fmla="*/ 2147483647 w 5254"/>
              <a:gd name="T67" fmla="*/ 2147483647 h 5174"/>
              <a:gd name="T68" fmla="*/ 2147483647 w 5254"/>
              <a:gd name="T69" fmla="*/ 2147483647 h 5174"/>
              <a:gd name="T70" fmla="*/ 2147483647 w 5254"/>
              <a:gd name="T71" fmla="*/ 2147483647 h 5174"/>
              <a:gd name="T72" fmla="*/ 2147483647 w 5254"/>
              <a:gd name="T73" fmla="*/ 2147483647 h 5174"/>
              <a:gd name="T74" fmla="*/ 2147483647 w 5254"/>
              <a:gd name="T75" fmla="*/ 2147483647 h 5174"/>
              <a:gd name="T76" fmla="*/ 2147483647 w 5254"/>
              <a:gd name="T77" fmla="*/ 2147483647 h 5174"/>
              <a:gd name="T78" fmla="*/ 2147483647 w 5254"/>
              <a:gd name="T79" fmla="*/ 2147483647 h 5174"/>
              <a:gd name="T80" fmla="*/ 2147483647 w 5254"/>
              <a:gd name="T81" fmla="*/ 2147483647 h 5174"/>
              <a:gd name="T82" fmla="*/ 2147483647 w 5254"/>
              <a:gd name="T83" fmla="*/ 2147483647 h 5174"/>
              <a:gd name="T84" fmla="*/ 2147483647 w 5254"/>
              <a:gd name="T85" fmla="*/ 2147483647 h 5174"/>
              <a:gd name="T86" fmla="*/ 2147483647 w 5254"/>
              <a:gd name="T87" fmla="*/ 2147483647 h 5174"/>
              <a:gd name="T88" fmla="*/ 2147483647 w 5254"/>
              <a:gd name="T89" fmla="*/ 2147483647 h 5174"/>
              <a:gd name="T90" fmla="*/ 2147483647 w 5254"/>
              <a:gd name="T91" fmla="*/ 2147483647 h 5174"/>
              <a:gd name="T92" fmla="*/ 2147483647 w 5254"/>
              <a:gd name="T93" fmla="*/ 2147483647 h 5174"/>
              <a:gd name="T94" fmla="*/ 2147483647 w 5254"/>
              <a:gd name="T95" fmla="*/ 2147483647 h 5174"/>
              <a:gd name="T96" fmla="*/ 2147483647 w 5254"/>
              <a:gd name="T97" fmla="*/ 2147483647 h 5174"/>
              <a:gd name="T98" fmla="*/ 2147483647 w 5254"/>
              <a:gd name="T99" fmla="*/ 2147483647 h 5174"/>
              <a:gd name="T100" fmla="*/ 2147483647 w 5254"/>
              <a:gd name="T101" fmla="*/ 2147483647 h 5174"/>
              <a:gd name="T102" fmla="*/ 0 w 5254"/>
              <a:gd name="T103" fmla="*/ 0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4"/>
              <a:gd name="T158" fmla="*/ 5254 w 5254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4">
                <a:moveTo>
                  <a:pt x="0" y="240"/>
                </a:moveTo>
                <a:lnTo>
                  <a:pt x="0" y="240"/>
                </a:lnTo>
                <a:lnTo>
                  <a:pt x="65" y="240"/>
                </a:lnTo>
                <a:lnTo>
                  <a:pt x="129" y="241"/>
                </a:lnTo>
                <a:lnTo>
                  <a:pt x="194" y="244"/>
                </a:lnTo>
                <a:lnTo>
                  <a:pt x="258" y="246"/>
                </a:lnTo>
                <a:lnTo>
                  <a:pt x="322" y="250"/>
                </a:lnTo>
                <a:lnTo>
                  <a:pt x="385" y="254"/>
                </a:lnTo>
                <a:lnTo>
                  <a:pt x="448" y="259"/>
                </a:lnTo>
                <a:lnTo>
                  <a:pt x="513" y="265"/>
                </a:lnTo>
                <a:lnTo>
                  <a:pt x="576" y="272"/>
                </a:lnTo>
                <a:lnTo>
                  <a:pt x="638" y="279"/>
                </a:lnTo>
                <a:lnTo>
                  <a:pt x="700" y="288"/>
                </a:lnTo>
                <a:lnTo>
                  <a:pt x="762" y="297"/>
                </a:lnTo>
                <a:lnTo>
                  <a:pt x="824" y="307"/>
                </a:lnTo>
                <a:lnTo>
                  <a:pt x="886" y="317"/>
                </a:lnTo>
                <a:lnTo>
                  <a:pt x="948" y="328"/>
                </a:lnTo>
                <a:lnTo>
                  <a:pt x="1009" y="340"/>
                </a:lnTo>
                <a:lnTo>
                  <a:pt x="1070" y="353"/>
                </a:lnTo>
                <a:lnTo>
                  <a:pt x="1131" y="367"/>
                </a:lnTo>
                <a:lnTo>
                  <a:pt x="1191" y="381"/>
                </a:lnTo>
                <a:lnTo>
                  <a:pt x="1251" y="395"/>
                </a:lnTo>
                <a:lnTo>
                  <a:pt x="1311" y="411"/>
                </a:lnTo>
                <a:lnTo>
                  <a:pt x="1370" y="428"/>
                </a:lnTo>
                <a:lnTo>
                  <a:pt x="1430" y="445"/>
                </a:lnTo>
                <a:lnTo>
                  <a:pt x="1489" y="462"/>
                </a:lnTo>
                <a:lnTo>
                  <a:pt x="1547" y="481"/>
                </a:lnTo>
                <a:lnTo>
                  <a:pt x="1606" y="500"/>
                </a:lnTo>
                <a:lnTo>
                  <a:pt x="1664" y="520"/>
                </a:lnTo>
                <a:lnTo>
                  <a:pt x="1722" y="540"/>
                </a:lnTo>
                <a:lnTo>
                  <a:pt x="1780" y="561"/>
                </a:lnTo>
                <a:lnTo>
                  <a:pt x="1837" y="583"/>
                </a:lnTo>
                <a:lnTo>
                  <a:pt x="1893" y="606"/>
                </a:lnTo>
                <a:lnTo>
                  <a:pt x="1949" y="629"/>
                </a:lnTo>
                <a:lnTo>
                  <a:pt x="2005" y="652"/>
                </a:lnTo>
                <a:lnTo>
                  <a:pt x="2061" y="677"/>
                </a:lnTo>
                <a:lnTo>
                  <a:pt x="2117" y="702"/>
                </a:lnTo>
                <a:lnTo>
                  <a:pt x="2171" y="728"/>
                </a:lnTo>
                <a:lnTo>
                  <a:pt x="2226" y="754"/>
                </a:lnTo>
                <a:lnTo>
                  <a:pt x="2280" y="781"/>
                </a:lnTo>
                <a:lnTo>
                  <a:pt x="2334" y="809"/>
                </a:lnTo>
                <a:lnTo>
                  <a:pt x="2388" y="837"/>
                </a:lnTo>
                <a:lnTo>
                  <a:pt x="2441" y="866"/>
                </a:lnTo>
                <a:lnTo>
                  <a:pt x="2493" y="896"/>
                </a:lnTo>
                <a:lnTo>
                  <a:pt x="2546" y="925"/>
                </a:lnTo>
                <a:lnTo>
                  <a:pt x="2598" y="956"/>
                </a:lnTo>
                <a:lnTo>
                  <a:pt x="2649" y="987"/>
                </a:lnTo>
                <a:lnTo>
                  <a:pt x="2701" y="1019"/>
                </a:lnTo>
                <a:lnTo>
                  <a:pt x="2751" y="1052"/>
                </a:lnTo>
                <a:lnTo>
                  <a:pt x="2802" y="1085"/>
                </a:lnTo>
                <a:lnTo>
                  <a:pt x="2851" y="1118"/>
                </a:lnTo>
                <a:lnTo>
                  <a:pt x="2901" y="1153"/>
                </a:lnTo>
                <a:lnTo>
                  <a:pt x="2949" y="1188"/>
                </a:lnTo>
                <a:lnTo>
                  <a:pt x="2997" y="1222"/>
                </a:lnTo>
                <a:lnTo>
                  <a:pt x="3046" y="1258"/>
                </a:lnTo>
                <a:lnTo>
                  <a:pt x="3093" y="1295"/>
                </a:lnTo>
                <a:lnTo>
                  <a:pt x="3141" y="1332"/>
                </a:lnTo>
                <a:lnTo>
                  <a:pt x="3187" y="1369"/>
                </a:lnTo>
                <a:lnTo>
                  <a:pt x="3233" y="1407"/>
                </a:lnTo>
                <a:lnTo>
                  <a:pt x="3280" y="1446"/>
                </a:lnTo>
                <a:lnTo>
                  <a:pt x="3325" y="1485"/>
                </a:lnTo>
                <a:lnTo>
                  <a:pt x="3369" y="1525"/>
                </a:lnTo>
                <a:lnTo>
                  <a:pt x="3414" y="1565"/>
                </a:lnTo>
                <a:lnTo>
                  <a:pt x="3457" y="1606"/>
                </a:lnTo>
                <a:lnTo>
                  <a:pt x="3501" y="1647"/>
                </a:lnTo>
                <a:lnTo>
                  <a:pt x="3544" y="1688"/>
                </a:lnTo>
                <a:lnTo>
                  <a:pt x="3586" y="1730"/>
                </a:lnTo>
                <a:lnTo>
                  <a:pt x="3628" y="1774"/>
                </a:lnTo>
                <a:lnTo>
                  <a:pt x="3669" y="1817"/>
                </a:lnTo>
                <a:lnTo>
                  <a:pt x="3710" y="1860"/>
                </a:lnTo>
                <a:lnTo>
                  <a:pt x="3750" y="1904"/>
                </a:lnTo>
                <a:lnTo>
                  <a:pt x="3790" y="1949"/>
                </a:lnTo>
                <a:lnTo>
                  <a:pt x="3829" y="1994"/>
                </a:lnTo>
                <a:lnTo>
                  <a:pt x="3868" y="2039"/>
                </a:lnTo>
                <a:lnTo>
                  <a:pt x="3906" y="2085"/>
                </a:lnTo>
                <a:lnTo>
                  <a:pt x="3944" y="2132"/>
                </a:lnTo>
                <a:lnTo>
                  <a:pt x="3981" y="2178"/>
                </a:lnTo>
                <a:lnTo>
                  <a:pt x="4017" y="2227"/>
                </a:lnTo>
                <a:lnTo>
                  <a:pt x="4053" y="2274"/>
                </a:lnTo>
                <a:lnTo>
                  <a:pt x="4088" y="2323"/>
                </a:lnTo>
                <a:lnTo>
                  <a:pt x="4123" y="2370"/>
                </a:lnTo>
                <a:lnTo>
                  <a:pt x="4157" y="2420"/>
                </a:lnTo>
                <a:lnTo>
                  <a:pt x="4190" y="2469"/>
                </a:lnTo>
                <a:lnTo>
                  <a:pt x="4224" y="2519"/>
                </a:lnTo>
                <a:lnTo>
                  <a:pt x="4255" y="2569"/>
                </a:lnTo>
                <a:lnTo>
                  <a:pt x="4288" y="2620"/>
                </a:lnTo>
                <a:lnTo>
                  <a:pt x="4318" y="2671"/>
                </a:lnTo>
                <a:lnTo>
                  <a:pt x="4349" y="2722"/>
                </a:lnTo>
                <a:lnTo>
                  <a:pt x="4379" y="2774"/>
                </a:lnTo>
                <a:lnTo>
                  <a:pt x="4408" y="2826"/>
                </a:lnTo>
                <a:lnTo>
                  <a:pt x="4437" y="2879"/>
                </a:lnTo>
                <a:lnTo>
                  <a:pt x="4466" y="2932"/>
                </a:lnTo>
                <a:lnTo>
                  <a:pt x="4492" y="2985"/>
                </a:lnTo>
                <a:lnTo>
                  <a:pt x="4519" y="3039"/>
                </a:lnTo>
                <a:lnTo>
                  <a:pt x="4546" y="3094"/>
                </a:lnTo>
                <a:lnTo>
                  <a:pt x="4571" y="3148"/>
                </a:lnTo>
                <a:lnTo>
                  <a:pt x="4596" y="3202"/>
                </a:lnTo>
                <a:lnTo>
                  <a:pt x="4619" y="3257"/>
                </a:lnTo>
                <a:lnTo>
                  <a:pt x="4644" y="3313"/>
                </a:lnTo>
                <a:lnTo>
                  <a:pt x="4666" y="3369"/>
                </a:lnTo>
                <a:lnTo>
                  <a:pt x="4689" y="3425"/>
                </a:lnTo>
                <a:lnTo>
                  <a:pt x="4710" y="3482"/>
                </a:lnTo>
                <a:lnTo>
                  <a:pt x="4731" y="3539"/>
                </a:lnTo>
                <a:lnTo>
                  <a:pt x="4750" y="3596"/>
                </a:lnTo>
                <a:lnTo>
                  <a:pt x="4770" y="3652"/>
                </a:lnTo>
                <a:lnTo>
                  <a:pt x="4789" y="3710"/>
                </a:lnTo>
                <a:lnTo>
                  <a:pt x="4807" y="3768"/>
                </a:lnTo>
                <a:lnTo>
                  <a:pt x="4825" y="3826"/>
                </a:lnTo>
                <a:lnTo>
                  <a:pt x="4840" y="3885"/>
                </a:lnTo>
                <a:lnTo>
                  <a:pt x="4856" y="3944"/>
                </a:lnTo>
                <a:lnTo>
                  <a:pt x="4872" y="4003"/>
                </a:lnTo>
                <a:lnTo>
                  <a:pt x="4886" y="4062"/>
                </a:lnTo>
                <a:lnTo>
                  <a:pt x="4899" y="4122"/>
                </a:lnTo>
                <a:lnTo>
                  <a:pt x="4913" y="4182"/>
                </a:lnTo>
                <a:lnTo>
                  <a:pt x="4925" y="4243"/>
                </a:lnTo>
                <a:lnTo>
                  <a:pt x="4936" y="4303"/>
                </a:lnTo>
                <a:lnTo>
                  <a:pt x="4947" y="4364"/>
                </a:lnTo>
                <a:lnTo>
                  <a:pt x="4957" y="4425"/>
                </a:lnTo>
                <a:lnTo>
                  <a:pt x="4966" y="4486"/>
                </a:lnTo>
                <a:lnTo>
                  <a:pt x="4974" y="4548"/>
                </a:lnTo>
                <a:lnTo>
                  <a:pt x="4981" y="4609"/>
                </a:lnTo>
                <a:lnTo>
                  <a:pt x="4989" y="4671"/>
                </a:lnTo>
                <a:lnTo>
                  <a:pt x="4995" y="4734"/>
                </a:lnTo>
                <a:lnTo>
                  <a:pt x="4999" y="4796"/>
                </a:lnTo>
                <a:lnTo>
                  <a:pt x="5005" y="4858"/>
                </a:lnTo>
                <a:lnTo>
                  <a:pt x="5008" y="4921"/>
                </a:lnTo>
                <a:lnTo>
                  <a:pt x="5011" y="4984"/>
                </a:lnTo>
                <a:lnTo>
                  <a:pt x="5013" y="5048"/>
                </a:lnTo>
                <a:lnTo>
                  <a:pt x="5014" y="5111"/>
                </a:lnTo>
                <a:lnTo>
                  <a:pt x="5014" y="5174"/>
                </a:lnTo>
                <a:lnTo>
                  <a:pt x="5254" y="5174"/>
                </a:lnTo>
                <a:lnTo>
                  <a:pt x="5254" y="5108"/>
                </a:lnTo>
                <a:lnTo>
                  <a:pt x="5252" y="5041"/>
                </a:lnTo>
                <a:lnTo>
                  <a:pt x="5250" y="4976"/>
                </a:lnTo>
                <a:lnTo>
                  <a:pt x="5247" y="4908"/>
                </a:lnTo>
                <a:lnTo>
                  <a:pt x="5243" y="4843"/>
                </a:lnTo>
                <a:lnTo>
                  <a:pt x="5238" y="4778"/>
                </a:lnTo>
                <a:lnTo>
                  <a:pt x="5233" y="4711"/>
                </a:lnTo>
                <a:lnTo>
                  <a:pt x="5227" y="4647"/>
                </a:lnTo>
                <a:lnTo>
                  <a:pt x="5219" y="4582"/>
                </a:lnTo>
                <a:lnTo>
                  <a:pt x="5211" y="4516"/>
                </a:lnTo>
                <a:lnTo>
                  <a:pt x="5202" y="4452"/>
                </a:lnTo>
                <a:lnTo>
                  <a:pt x="5193" y="4388"/>
                </a:lnTo>
                <a:lnTo>
                  <a:pt x="5182" y="4325"/>
                </a:lnTo>
                <a:lnTo>
                  <a:pt x="5171" y="4260"/>
                </a:lnTo>
                <a:lnTo>
                  <a:pt x="5159" y="4197"/>
                </a:lnTo>
                <a:lnTo>
                  <a:pt x="5147" y="4134"/>
                </a:lnTo>
                <a:lnTo>
                  <a:pt x="5133" y="4071"/>
                </a:lnTo>
                <a:lnTo>
                  <a:pt x="5119" y="4009"/>
                </a:lnTo>
                <a:lnTo>
                  <a:pt x="5103" y="3946"/>
                </a:lnTo>
                <a:lnTo>
                  <a:pt x="5088" y="3883"/>
                </a:lnTo>
                <a:lnTo>
                  <a:pt x="5071" y="3822"/>
                </a:lnTo>
                <a:lnTo>
                  <a:pt x="5053" y="3760"/>
                </a:lnTo>
                <a:lnTo>
                  <a:pt x="5036" y="3699"/>
                </a:lnTo>
                <a:lnTo>
                  <a:pt x="5017" y="3638"/>
                </a:lnTo>
                <a:lnTo>
                  <a:pt x="4997" y="3578"/>
                </a:lnTo>
                <a:lnTo>
                  <a:pt x="4977" y="3518"/>
                </a:lnTo>
                <a:lnTo>
                  <a:pt x="4955" y="3457"/>
                </a:lnTo>
                <a:lnTo>
                  <a:pt x="4934" y="3397"/>
                </a:lnTo>
                <a:lnTo>
                  <a:pt x="4911" y="3338"/>
                </a:lnTo>
                <a:lnTo>
                  <a:pt x="4888" y="3279"/>
                </a:lnTo>
                <a:lnTo>
                  <a:pt x="4865" y="3221"/>
                </a:lnTo>
                <a:lnTo>
                  <a:pt x="4839" y="3162"/>
                </a:lnTo>
                <a:lnTo>
                  <a:pt x="4814" y="3106"/>
                </a:lnTo>
                <a:lnTo>
                  <a:pt x="4788" y="3048"/>
                </a:lnTo>
                <a:lnTo>
                  <a:pt x="4761" y="2991"/>
                </a:lnTo>
                <a:lnTo>
                  <a:pt x="4734" y="2934"/>
                </a:lnTo>
                <a:lnTo>
                  <a:pt x="4706" y="2878"/>
                </a:lnTo>
                <a:lnTo>
                  <a:pt x="4677" y="2821"/>
                </a:lnTo>
                <a:lnTo>
                  <a:pt x="4648" y="2766"/>
                </a:lnTo>
                <a:lnTo>
                  <a:pt x="4618" y="2711"/>
                </a:lnTo>
                <a:lnTo>
                  <a:pt x="4587" y="2656"/>
                </a:lnTo>
                <a:lnTo>
                  <a:pt x="4555" y="2602"/>
                </a:lnTo>
                <a:lnTo>
                  <a:pt x="4524" y="2547"/>
                </a:lnTo>
                <a:lnTo>
                  <a:pt x="4491" y="2494"/>
                </a:lnTo>
                <a:lnTo>
                  <a:pt x="4457" y="2441"/>
                </a:lnTo>
                <a:lnTo>
                  <a:pt x="4424" y="2388"/>
                </a:lnTo>
                <a:lnTo>
                  <a:pt x="4389" y="2336"/>
                </a:lnTo>
                <a:lnTo>
                  <a:pt x="4354" y="2284"/>
                </a:lnTo>
                <a:lnTo>
                  <a:pt x="4318" y="2233"/>
                </a:lnTo>
                <a:lnTo>
                  <a:pt x="4282" y="2181"/>
                </a:lnTo>
                <a:lnTo>
                  <a:pt x="4245" y="2131"/>
                </a:lnTo>
                <a:lnTo>
                  <a:pt x="4207" y="2081"/>
                </a:lnTo>
                <a:lnTo>
                  <a:pt x="4169" y="2032"/>
                </a:lnTo>
                <a:lnTo>
                  <a:pt x="4130" y="1982"/>
                </a:lnTo>
                <a:lnTo>
                  <a:pt x="4091" y="1934"/>
                </a:lnTo>
                <a:lnTo>
                  <a:pt x="4051" y="1885"/>
                </a:lnTo>
                <a:lnTo>
                  <a:pt x="4010" y="1838"/>
                </a:lnTo>
                <a:lnTo>
                  <a:pt x="3970" y="1790"/>
                </a:lnTo>
                <a:lnTo>
                  <a:pt x="3928" y="1744"/>
                </a:lnTo>
                <a:lnTo>
                  <a:pt x="3886" y="1698"/>
                </a:lnTo>
                <a:lnTo>
                  <a:pt x="3843" y="1651"/>
                </a:lnTo>
                <a:lnTo>
                  <a:pt x="3799" y="1607"/>
                </a:lnTo>
                <a:lnTo>
                  <a:pt x="3755" y="1562"/>
                </a:lnTo>
                <a:lnTo>
                  <a:pt x="3711" y="1518"/>
                </a:lnTo>
                <a:lnTo>
                  <a:pt x="3667" y="1474"/>
                </a:lnTo>
                <a:lnTo>
                  <a:pt x="3622" y="1431"/>
                </a:lnTo>
                <a:lnTo>
                  <a:pt x="3575" y="1389"/>
                </a:lnTo>
                <a:lnTo>
                  <a:pt x="3529" y="1347"/>
                </a:lnTo>
                <a:lnTo>
                  <a:pt x="3482" y="1305"/>
                </a:lnTo>
                <a:lnTo>
                  <a:pt x="3434" y="1265"/>
                </a:lnTo>
                <a:lnTo>
                  <a:pt x="3386" y="1224"/>
                </a:lnTo>
                <a:lnTo>
                  <a:pt x="3338" y="1183"/>
                </a:lnTo>
                <a:lnTo>
                  <a:pt x="3289" y="1144"/>
                </a:lnTo>
                <a:lnTo>
                  <a:pt x="3240" y="1106"/>
                </a:lnTo>
                <a:lnTo>
                  <a:pt x="3190" y="1068"/>
                </a:lnTo>
                <a:lnTo>
                  <a:pt x="3140" y="1030"/>
                </a:lnTo>
                <a:lnTo>
                  <a:pt x="3089" y="993"/>
                </a:lnTo>
                <a:lnTo>
                  <a:pt x="3037" y="957"/>
                </a:lnTo>
                <a:lnTo>
                  <a:pt x="2986" y="921"/>
                </a:lnTo>
                <a:lnTo>
                  <a:pt x="2933" y="885"/>
                </a:lnTo>
                <a:lnTo>
                  <a:pt x="2881" y="852"/>
                </a:lnTo>
                <a:lnTo>
                  <a:pt x="2828" y="817"/>
                </a:lnTo>
                <a:lnTo>
                  <a:pt x="2774" y="783"/>
                </a:lnTo>
                <a:lnTo>
                  <a:pt x="2721" y="750"/>
                </a:lnTo>
                <a:lnTo>
                  <a:pt x="2666" y="719"/>
                </a:lnTo>
                <a:lnTo>
                  <a:pt x="2611" y="687"/>
                </a:lnTo>
                <a:lnTo>
                  <a:pt x="2555" y="657"/>
                </a:lnTo>
                <a:lnTo>
                  <a:pt x="2500" y="626"/>
                </a:lnTo>
                <a:lnTo>
                  <a:pt x="2445" y="597"/>
                </a:lnTo>
                <a:lnTo>
                  <a:pt x="2388" y="567"/>
                </a:lnTo>
                <a:lnTo>
                  <a:pt x="2331" y="540"/>
                </a:lnTo>
                <a:lnTo>
                  <a:pt x="2273" y="511"/>
                </a:lnTo>
                <a:lnTo>
                  <a:pt x="2217" y="485"/>
                </a:lnTo>
                <a:lnTo>
                  <a:pt x="2159" y="459"/>
                </a:lnTo>
                <a:lnTo>
                  <a:pt x="2100" y="432"/>
                </a:lnTo>
                <a:lnTo>
                  <a:pt x="2041" y="408"/>
                </a:lnTo>
                <a:lnTo>
                  <a:pt x="1982" y="384"/>
                </a:lnTo>
                <a:lnTo>
                  <a:pt x="1923" y="361"/>
                </a:lnTo>
                <a:lnTo>
                  <a:pt x="1863" y="337"/>
                </a:lnTo>
                <a:lnTo>
                  <a:pt x="1803" y="315"/>
                </a:lnTo>
                <a:lnTo>
                  <a:pt x="1743" y="294"/>
                </a:lnTo>
                <a:lnTo>
                  <a:pt x="1682" y="273"/>
                </a:lnTo>
                <a:lnTo>
                  <a:pt x="1621" y="253"/>
                </a:lnTo>
                <a:lnTo>
                  <a:pt x="1559" y="233"/>
                </a:lnTo>
                <a:lnTo>
                  <a:pt x="1498" y="215"/>
                </a:lnTo>
                <a:lnTo>
                  <a:pt x="1436" y="197"/>
                </a:lnTo>
                <a:lnTo>
                  <a:pt x="1372" y="180"/>
                </a:lnTo>
                <a:lnTo>
                  <a:pt x="1310" y="163"/>
                </a:lnTo>
                <a:lnTo>
                  <a:pt x="1247" y="148"/>
                </a:lnTo>
                <a:lnTo>
                  <a:pt x="1183" y="133"/>
                </a:lnTo>
                <a:lnTo>
                  <a:pt x="1120" y="119"/>
                </a:lnTo>
                <a:lnTo>
                  <a:pt x="1056" y="105"/>
                </a:lnTo>
                <a:lnTo>
                  <a:pt x="991" y="93"/>
                </a:lnTo>
                <a:lnTo>
                  <a:pt x="927" y="81"/>
                </a:lnTo>
                <a:lnTo>
                  <a:pt x="863" y="71"/>
                </a:lnTo>
                <a:lnTo>
                  <a:pt x="798" y="60"/>
                </a:lnTo>
                <a:lnTo>
                  <a:pt x="733" y="51"/>
                </a:lnTo>
                <a:lnTo>
                  <a:pt x="667" y="41"/>
                </a:lnTo>
                <a:lnTo>
                  <a:pt x="601" y="34"/>
                </a:lnTo>
                <a:lnTo>
                  <a:pt x="536" y="28"/>
                </a:lnTo>
                <a:lnTo>
                  <a:pt x="469" y="20"/>
                </a:lnTo>
                <a:lnTo>
                  <a:pt x="403" y="15"/>
                </a:lnTo>
                <a:lnTo>
                  <a:pt x="337" y="11"/>
                </a:lnTo>
                <a:lnTo>
                  <a:pt x="269" y="7"/>
                </a:lnTo>
                <a:lnTo>
                  <a:pt x="202" y="4"/>
                </a:lnTo>
                <a:lnTo>
                  <a:pt x="135" y="2"/>
                </a:lnTo>
                <a:lnTo>
                  <a:pt x="67" y="0"/>
                </a:lnTo>
                <a:lnTo>
                  <a:pt x="0" y="0"/>
                </a:lnTo>
                <a:lnTo>
                  <a:pt x="0" y="24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Freeform 8"/>
          <p:cNvSpPr>
            <a:spLocks/>
          </p:cNvSpPr>
          <p:nvPr/>
        </p:nvSpPr>
        <p:spPr bwMode="auto">
          <a:xfrm rot="16200000">
            <a:off x="4189657" y="4795838"/>
            <a:ext cx="835025" cy="822325"/>
          </a:xfrm>
          <a:custGeom>
            <a:avLst/>
            <a:gdLst>
              <a:gd name="T0" fmla="*/ 2147483647 w 5253"/>
              <a:gd name="T1" fmla="*/ 2147483647 h 5174"/>
              <a:gd name="T2" fmla="*/ 2147483647 w 5253"/>
              <a:gd name="T3" fmla="*/ 2147483647 h 5174"/>
              <a:gd name="T4" fmla="*/ 2147483647 w 5253"/>
              <a:gd name="T5" fmla="*/ 2147483647 h 5174"/>
              <a:gd name="T6" fmla="*/ 2147483647 w 5253"/>
              <a:gd name="T7" fmla="*/ 2147483647 h 5174"/>
              <a:gd name="T8" fmla="*/ 2147483647 w 5253"/>
              <a:gd name="T9" fmla="*/ 2147483647 h 5174"/>
              <a:gd name="T10" fmla="*/ 2147483647 w 5253"/>
              <a:gd name="T11" fmla="*/ 2147483647 h 5174"/>
              <a:gd name="T12" fmla="*/ 2147483647 w 5253"/>
              <a:gd name="T13" fmla="*/ 2147483647 h 5174"/>
              <a:gd name="T14" fmla="*/ 2147483647 w 5253"/>
              <a:gd name="T15" fmla="*/ 2147483647 h 5174"/>
              <a:gd name="T16" fmla="*/ 2147483647 w 5253"/>
              <a:gd name="T17" fmla="*/ 2147483647 h 5174"/>
              <a:gd name="T18" fmla="*/ 2147483647 w 5253"/>
              <a:gd name="T19" fmla="*/ 2147483647 h 5174"/>
              <a:gd name="T20" fmla="*/ 2147483647 w 5253"/>
              <a:gd name="T21" fmla="*/ 2147483647 h 5174"/>
              <a:gd name="T22" fmla="*/ 2147483647 w 5253"/>
              <a:gd name="T23" fmla="*/ 2147483647 h 5174"/>
              <a:gd name="T24" fmla="*/ 2147483647 w 5253"/>
              <a:gd name="T25" fmla="*/ 2147483647 h 5174"/>
              <a:gd name="T26" fmla="*/ 2147483647 w 5253"/>
              <a:gd name="T27" fmla="*/ 2147483647 h 5174"/>
              <a:gd name="T28" fmla="*/ 2147483647 w 5253"/>
              <a:gd name="T29" fmla="*/ 2147483647 h 5174"/>
              <a:gd name="T30" fmla="*/ 2147483647 w 5253"/>
              <a:gd name="T31" fmla="*/ 2147483647 h 5174"/>
              <a:gd name="T32" fmla="*/ 2147483647 w 5253"/>
              <a:gd name="T33" fmla="*/ 2147483647 h 5174"/>
              <a:gd name="T34" fmla="*/ 2147483647 w 5253"/>
              <a:gd name="T35" fmla="*/ 2147483647 h 5174"/>
              <a:gd name="T36" fmla="*/ 2147483647 w 5253"/>
              <a:gd name="T37" fmla="*/ 2147483647 h 5174"/>
              <a:gd name="T38" fmla="*/ 2147483647 w 5253"/>
              <a:gd name="T39" fmla="*/ 2147483647 h 5174"/>
              <a:gd name="T40" fmla="*/ 2147483647 w 5253"/>
              <a:gd name="T41" fmla="*/ 2147483647 h 5174"/>
              <a:gd name="T42" fmla="*/ 2147483647 w 5253"/>
              <a:gd name="T43" fmla="*/ 2147483647 h 5174"/>
              <a:gd name="T44" fmla="*/ 2147483647 w 5253"/>
              <a:gd name="T45" fmla="*/ 2147483647 h 5174"/>
              <a:gd name="T46" fmla="*/ 2147483647 w 5253"/>
              <a:gd name="T47" fmla="*/ 2147483647 h 5174"/>
              <a:gd name="T48" fmla="*/ 2147483647 w 5253"/>
              <a:gd name="T49" fmla="*/ 2147483647 h 5174"/>
              <a:gd name="T50" fmla="*/ 2147483647 w 5253"/>
              <a:gd name="T51" fmla="*/ 2147483647 h 5174"/>
              <a:gd name="T52" fmla="*/ 2147483647 w 5253"/>
              <a:gd name="T53" fmla="*/ 2147483647 h 5174"/>
              <a:gd name="T54" fmla="*/ 2147483647 w 5253"/>
              <a:gd name="T55" fmla="*/ 2147483647 h 5174"/>
              <a:gd name="T56" fmla="*/ 2147483647 w 5253"/>
              <a:gd name="T57" fmla="*/ 2147483647 h 5174"/>
              <a:gd name="T58" fmla="*/ 2147483647 w 5253"/>
              <a:gd name="T59" fmla="*/ 2147483647 h 5174"/>
              <a:gd name="T60" fmla="*/ 2147483647 w 5253"/>
              <a:gd name="T61" fmla="*/ 2147483647 h 5174"/>
              <a:gd name="T62" fmla="*/ 2147483647 w 5253"/>
              <a:gd name="T63" fmla="*/ 2147483647 h 5174"/>
              <a:gd name="T64" fmla="*/ 2147483647 w 5253"/>
              <a:gd name="T65" fmla="*/ 2147483647 h 5174"/>
              <a:gd name="T66" fmla="*/ 2147483647 w 5253"/>
              <a:gd name="T67" fmla="*/ 2147483647 h 5174"/>
              <a:gd name="T68" fmla="*/ 2147483647 w 5253"/>
              <a:gd name="T69" fmla="*/ 2147483647 h 5174"/>
              <a:gd name="T70" fmla="*/ 2147483647 w 5253"/>
              <a:gd name="T71" fmla="*/ 2147483647 h 5174"/>
              <a:gd name="T72" fmla="*/ 2147483647 w 5253"/>
              <a:gd name="T73" fmla="*/ 2147483647 h 5174"/>
              <a:gd name="T74" fmla="*/ 2147483647 w 5253"/>
              <a:gd name="T75" fmla="*/ 2147483647 h 5174"/>
              <a:gd name="T76" fmla="*/ 2147483647 w 5253"/>
              <a:gd name="T77" fmla="*/ 2147483647 h 5174"/>
              <a:gd name="T78" fmla="*/ 2147483647 w 5253"/>
              <a:gd name="T79" fmla="*/ 2147483647 h 5174"/>
              <a:gd name="T80" fmla="*/ 2147483647 w 5253"/>
              <a:gd name="T81" fmla="*/ 2147483647 h 5174"/>
              <a:gd name="T82" fmla="*/ 2147483647 w 5253"/>
              <a:gd name="T83" fmla="*/ 2147483647 h 5174"/>
              <a:gd name="T84" fmla="*/ 2147483647 w 5253"/>
              <a:gd name="T85" fmla="*/ 2147483647 h 5174"/>
              <a:gd name="T86" fmla="*/ 2147483647 w 5253"/>
              <a:gd name="T87" fmla="*/ 2147483647 h 5174"/>
              <a:gd name="T88" fmla="*/ 2147483647 w 5253"/>
              <a:gd name="T89" fmla="*/ 2147483647 h 5174"/>
              <a:gd name="T90" fmla="*/ 2147483647 w 5253"/>
              <a:gd name="T91" fmla="*/ 2147483647 h 5174"/>
              <a:gd name="T92" fmla="*/ 2147483647 w 5253"/>
              <a:gd name="T93" fmla="*/ 2147483647 h 5174"/>
              <a:gd name="T94" fmla="*/ 2147483647 w 5253"/>
              <a:gd name="T95" fmla="*/ 2147483647 h 5174"/>
              <a:gd name="T96" fmla="*/ 2147483647 w 5253"/>
              <a:gd name="T97" fmla="*/ 2147483647 h 5174"/>
              <a:gd name="T98" fmla="*/ 2147483647 w 5253"/>
              <a:gd name="T99" fmla="*/ 2147483647 h 5174"/>
              <a:gd name="T100" fmla="*/ 2147483647 w 5253"/>
              <a:gd name="T101" fmla="*/ 2147483647 h 5174"/>
              <a:gd name="T102" fmla="*/ 0 w 5253"/>
              <a:gd name="T103" fmla="*/ 2147483647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3"/>
              <a:gd name="T157" fmla="*/ 0 h 5174"/>
              <a:gd name="T158" fmla="*/ 5253 w 5253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3" h="5174">
                <a:moveTo>
                  <a:pt x="239" y="5174"/>
                </a:moveTo>
                <a:lnTo>
                  <a:pt x="239" y="5174"/>
                </a:lnTo>
                <a:lnTo>
                  <a:pt x="240" y="5111"/>
                </a:lnTo>
                <a:lnTo>
                  <a:pt x="240" y="5048"/>
                </a:lnTo>
                <a:lnTo>
                  <a:pt x="242" y="4984"/>
                </a:lnTo>
                <a:lnTo>
                  <a:pt x="245" y="4921"/>
                </a:lnTo>
                <a:lnTo>
                  <a:pt x="250" y="4858"/>
                </a:lnTo>
                <a:lnTo>
                  <a:pt x="254" y="4796"/>
                </a:lnTo>
                <a:lnTo>
                  <a:pt x="259" y="4734"/>
                </a:lnTo>
                <a:lnTo>
                  <a:pt x="265" y="4671"/>
                </a:lnTo>
                <a:lnTo>
                  <a:pt x="272" y="4609"/>
                </a:lnTo>
                <a:lnTo>
                  <a:pt x="279" y="4547"/>
                </a:lnTo>
                <a:lnTo>
                  <a:pt x="287" y="4486"/>
                </a:lnTo>
                <a:lnTo>
                  <a:pt x="297" y="4425"/>
                </a:lnTo>
                <a:lnTo>
                  <a:pt x="306" y="4364"/>
                </a:lnTo>
                <a:lnTo>
                  <a:pt x="317" y="4303"/>
                </a:lnTo>
                <a:lnTo>
                  <a:pt x="329" y="4243"/>
                </a:lnTo>
                <a:lnTo>
                  <a:pt x="341" y="4182"/>
                </a:lnTo>
                <a:lnTo>
                  <a:pt x="354" y="4122"/>
                </a:lnTo>
                <a:lnTo>
                  <a:pt x="367" y="4062"/>
                </a:lnTo>
                <a:lnTo>
                  <a:pt x="382" y="4003"/>
                </a:lnTo>
                <a:lnTo>
                  <a:pt x="397" y="3944"/>
                </a:lnTo>
                <a:lnTo>
                  <a:pt x="413" y="3885"/>
                </a:lnTo>
                <a:lnTo>
                  <a:pt x="430" y="3826"/>
                </a:lnTo>
                <a:lnTo>
                  <a:pt x="446" y="3768"/>
                </a:lnTo>
                <a:lnTo>
                  <a:pt x="465" y="3710"/>
                </a:lnTo>
                <a:lnTo>
                  <a:pt x="484" y="3652"/>
                </a:lnTo>
                <a:lnTo>
                  <a:pt x="503" y="3596"/>
                </a:lnTo>
                <a:lnTo>
                  <a:pt x="523" y="3539"/>
                </a:lnTo>
                <a:lnTo>
                  <a:pt x="543" y="3482"/>
                </a:lnTo>
                <a:lnTo>
                  <a:pt x="565" y="3425"/>
                </a:lnTo>
                <a:lnTo>
                  <a:pt x="587" y="3369"/>
                </a:lnTo>
                <a:lnTo>
                  <a:pt x="611" y="3313"/>
                </a:lnTo>
                <a:lnTo>
                  <a:pt x="634" y="3257"/>
                </a:lnTo>
                <a:lnTo>
                  <a:pt x="658" y="3202"/>
                </a:lnTo>
                <a:lnTo>
                  <a:pt x="683" y="3148"/>
                </a:lnTo>
                <a:lnTo>
                  <a:pt x="708" y="3094"/>
                </a:lnTo>
                <a:lnTo>
                  <a:pt x="734" y="3039"/>
                </a:lnTo>
                <a:lnTo>
                  <a:pt x="761" y="2985"/>
                </a:lnTo>
                <a:lnTo>
                  <a:pt x="788" y="2932"/>
                </a:lnTo>
                <a:lnTo>
                  <a:pt x="817" y="2879"/>
                </a:lnTo>
                <a:lnTo>
                  <a:pt x="845" y="2826"/>
                </a:lnTo>
                <a:lnTo>
                  <a:pt x="875" y="2774"/>
                </a:lnTo>
                <a:lnTo>
                  <a:pt x="904" y="2722"/>
                </a:lnTo>
                <a:lnTo>
                  <a:pt x="935" y="2671"/>
                </a:lnTo>
                <a:lnTo>
                  <a:pt x="966" y="2620"/>
                </a:lnTo>
                <a:lnTo>
                  <a:pt x="998" y="2569"/>
                </a:lnTo>
                <a:lnTo>
                  <a:pt x="1031" y="2520"/>
                </a:lnTo>
                <a:lnTo>
                  <a:pt x="1063" y="2469"/>
                </a:lnTo>
                <a:lnTo>
                  <a:pt x="1097" y="2420"/>
                </a:lnTo>
                <a:lnTo>
                  <a:pt x="1131" y="2370"/>
                </a:lnTo>
                <a:lnTo>
                  <a:pt x="1165" y="2323"/>
                </a:lnTo>
                <a:lnTo>
                  <a:pt x="1201" y="2274"/>
                </a:lnTo>
                <a:lnTo>
                  <a:pt x="1237" y="2227"/>
                </a:lnTo>
                <a:lnTo>
                  <a:pt x="1273" y="2178"/>
                </a:lnTo>
                <a:lnTo>
                  <a:pt x="1309" y="2132"/>
                </a:lnTo>
                <a:lnTo>
                  <a:pt x="1347" y="2085"/>
                </a:lnTo>
                <a:lnTo>
                  <a:pt x="1386" y="2039"/>
                </a:lnTo>
                <a:lnTo>
                  <a:pt x="1424" y="1994"/>
                </a:lnTo>
                <a:lnTo>
                  <a:pt x="1464" y="1949"/>
                </a:lnTo>
                <a:lnTo>
                  <a:pt x="1503" y="1904"/>
                </a:lnTo>
                <a:lnTo>
                  <a:pt x="1544" y="1860"/>
                </a:lnTo>
                <a:lnTo>
                  <a:pt x="1584" y="1817"/>
                </a:lnTo>
                <a:lnTo>
                  <a:pt x="1625" y="1774"/>
                </a:lnTo>
                <a:lnTo>
                  <a:pt x="1667" y="1730"/>
                </a:lnTo>
                <a:lnTo>
                  <a:pt x="1709" y="1688"/>
                </a:lnTo>
                <a:lnTo>
                  <a:pt x="1753" y="1647"/>
                </a:lnTo>
                <a:lnTo>
                  <a:pt x="1796" y="1606"/>
                </a:lnTo>
                <a:lnTo>
                  <a:pt x="1840" y="1565"/>
                </a:lnTo>
                <a:lnTo>
                  <a:pt x="1884" y="1525"/>
                </a:lnTo>
                <a:lnTo>
                  <a:pt x="1929" y="1485"/>
                </a:lnTo>
                <a:lnTo>
                  <a:pt x="1975" y="1446"/>
                </a:lnTo>
                <a:lnTo>
                  <a:pt x="2020" y="1407"/>
                </a:lnTo>
                <a:lnTo>
                  <a:pt x="2066" y="1369"/>
                </a:lnTo>
                <a:lnTo>
                  <a:pt x="2114" y="1332"/>
                </a:lnTo>
                <a:lnTo>
                  <a:pt x="2160" y="1295"/>
                </a:lnTo>
                <a:lnTo>
                  <a:pt x="2208" y="1258"/>
                </a:lnTo>
                <a:lnTo>
                  <a:pt x="2256" y="1222"/>
                </a:lnTo>
                <a:lnTo>
                  <a:pt x="2304" y="1188"/>
                </a:lnTo>
                <a:lnTo>
                  <a:pt x="2353" y="1153"/>
                </a:lnTo>
                <a:lnTo>
                  <a:pt x="2403" y="1118"/>
                </a:lnTo>
                <a:lnTo>
                  <a:pt x="2452" y="1085"/>
                </a:lnTo>
                <a:lnTo>
                  <a:pt x="2503" y="1052"/>
                </a:lnTo>
                <a:lnTo>
                  <a:pt x="2553" y="1019"/>
                </a:lnTo>
                <a:lnTo>
                  <a:pt x="2605" y="987"/>
                </a:lnTo>
                <a:lnTo>
                  <a:pt x="2656" y="956"/>
                </a:lnTo>
                <a:lnTo>
                  <a:pt x="2707" y="925"/>
                </a:lnTo>
                <a:lnTo>
                  <a:pt x="2760" y="896"/>
                </a:lnTo>
                <a:lnTo>
                  <a:pt x="2812" y="866"/>
                </a:lnTo>
                <a:lnTo>
                  <a:pt x="2866" y="837"/>
                </a:lnTo>
                <a:lnTo>
                  <a:pt x="2920" y="809"/>
                </a:lnTo>
                <a:lnTo>
                  <a:pt x="2973" y="781"/>
                </a:lnTo>
                <a:lnTo>
                  <a:pt x="3027" y="754"/>
                </a:lnTo>
                <a:lnTo>
                  <a:pt x="3082" y="728"/>
                </a:lnTo>
                <a:lnTo>
                  <a:pt x="3138" y="702"/>
                </a:lnTo>
                <a:lnTo>
                  <a:pt x="3192" y="677"/>
                </a:lnTo>
                <a:lnTo>
                  <a:pt x="3248" y="652"/>
                </a:lnTo>
                <a:lnTo>
                  <a:pt x="3304" y="629"/>
                </a:lnTo>
                <a:lnTo>
                  <a:pt x="3361" y="606"/>
                </a:lnTo>
                <a:lnTo>
                  <a:pt x="3418" y="583"/>
                </a:lnTo>
                <a:lnTo>
                  <a:pt x="3474" y="561"/>
                </a:lnTo>
                <a:lnTo>
                  <a:pt x="3532" y="540"/>
                </a:lnTo>
                <a:lnTo>
                  <a:pt x="3589" y="520"/>
                </a:lnTo>
                <a:lnTo>
                  <a:pt x="3648" y="500"/>
                </a:lnTo>
                <a:lnTo>
                  <a:pt x="3706" y="481"/>
                </a:lnTo>
                <a:lnTo>
                  <a:pt x="3765" y="462"/>
                </a:lnTo>
                <a:lnTo>
                  <a:pt x="3824" y="445"/>
                </a:lnTo>
                <a:lnTo>
                  <a:pt x="3883" y="428"/>
                </a:lnTo>
                <a:lnTo>
                  <a:pt x="3943" y="411"/>
                </a:lnTo>
                <a:lnTo>
                  <a:pt x="4003" y="395"/>
                </a:lnTo>
                <a:lnTo>
                  <a:pt x="4062" y="381"/>
                </a:lnTo>
                <a:lnTo>
                  <a:pt x="4123" y="367"/>
                </a:lnTo>
                <a:lnTo>
                  <a:pt x="4184" y="353"/>
                </a:lnTo>
                <a:lnTo>
                  <a:pt x="4245" y="340"/>
                </a:lnTo>
                <a:lnTo>
                  <a:pt x="4306" y="328"/>
                </a:lnTo>
                <a:lnTo>
                  <a:pt x="4367" y="317"/>
                </a:lnTo>
                <a:lnTo>
                  <a:pt x="4429" y="307"/>
                </a:lnTo>
                <a:lnTo>
                  <a:pt x="4491" y="297"/>
                </a:lnTo>
                <a:lnTo>
                  <a:pt x="4553" y="288"/>
                </a:lnTo>
                <a:lnTo>
                  <a:pt x="4615" y="279"/>
                </a:lnTo>
                <a:lnTo>
                  <a:pt x="4678" y="272"/>
                </a:lnTo>
                <a:lnTo>
                  <a:pt x="4742" y="265"/>
                </a:lnTo>
                <a:lnTo>
                  <a:pt x="4805" y="259"/>
                </a:lnTo>
                <a:lnTo>
                  <a:pt x="4868" y="254"/>
                </a:lnTo>
                <a:lnTo>
                  <a:pt x="4932" y="250"/>
                </a:lnTo>
                <a:lnTo>
                  <a:pt x="4995" y="246"/>
                </a:lnTo>
                <a:lnTo>
                  <a:pt x="5059" y="244"/>
                </a:lnTo>
                <a:lnTo>
                  <a:pt x="5124" y="241"/>
                </a:lnTo>
                <a:lnTo>
                  <a:pt x="5189" y="240"/>
                </a:lnTo>
                <a:lnTo>
                  <a:pt x="5253" y="240"/>
                </a:lnTo>
                <a:lnTo>
                  <a:pt x="5253" y="0"/>
                </a:lnTo>
                <a:lnTo>
                  <a:pt x="5186" y="0"/>
                </a:lnTo>
                <a:lnTo>
                  <a:pt x="5118" y="2"/>
                </a:lnTo>
                <a:lnTo>
                  <a:pt x="5051" y="4"/>
                </a:lnTo>
                <a:lnTo>
                  <a:pt x="4985" y="7"/>
                </a:lnTo>
                <a:lnTo>
                  <a:pt x="4917" y="11"/>
                </a:lnTo>
                <a:lnTo>
                  <a:pt x="4850" y="15"/>
                </a:lnTo>
                <a:lnTo>
                  <a:pt x="4784" y="20"/>
                </a:lnTo>
                <a:lnTo>
                  <a:pt x="4718" y="28"/>
                </a:lnTo>
                <a:lnTo>
                  <a:pt x="4652" y="34"/>
                </a:lnTo>
                <a:lnTo>
                  <a:pt x="4587" y="41"/>
                </a:lnTo>
                <a:lnTo>
                  <a:pt x="4521" y="51"/>
                </a:lnTo>
                <a:lnTo>
                  <a:pt x="4455" y="60"/>
                </a:lnTo>
                <a:lnTo>
                  <a:pt x="4391" y="71"/>
                </a:lnTo>
                <a:lnTo>
                  <a:pt x="4326" y="81"/>
                </a:lnTo>
                <a:lnTo>
                  <a:pt x="4262" y="93"/>
                </a:lnTo>
                <a:lnTo>
                  <a:pt x="4197" y="105"/>
                </a:lnTo>
                <a:lnTo>
                  <a:pt x="4133" y="119"/>
                </a:lnTo>
                <a:lnTo>
                  <a:pt x="4070" y="133"/>
                </a:lnTo>
                <a:lnTo>
                  <a:pt x="4007" y="148"/>
                </a:lnTo>
                <a:lnTo>
                  <a:pt x="3944" y="163"/>
                </a:lnTo>
                <a:lnTo>
                  <a:pt x="3881" y="180"/>
                </a:lnTo>
                <a:lnTo>
                  <a:pt x="3819" y="197"/>
                </a:lnTo>
                <a:lnTo>
                  <a:pt x="3756" y="215"/>
                </a:lnTo>
                <a:lnTo>
                  <a:pt x="3694" y="233"/>
                </a:lnTo>
                <a:lnTo>
                  <a:pt x="3633" y="253"/>
                </a:lnTo>
                <a:lnTo>
                  <a:pt x="3572" y="273"/>
                </a:lnTo>
                <a:lnTo>
                  <a:pt x="3511" y="294"/>
                </a:lnTo>
                <a:lnTo>
                  <a:pt x="3450" y="315"/>
                </a:lnTo>
                <a:lnTo>
                  <a:pt x="3391" y="337"/>
                </a:lnTo>
                <a:lnTo>
                  <a:pt x="3331" y="361"/>
                </a:lnTo>
                <a:lnTo>
                  <a:pt x="3271" y="384"/>
                </a:lnTo>
                <a:lnTo>
                  <a:pt x="3212" y="408"/>
                </a:lnTo>
                <a:lnTo>
                  <a:pt x="3153" y="432"/>
                </a:lnTo>
                <a:lnTo>
                  <a:pt x="3095" y="459"/>
                </a:lnTo>
                <a:lnTo>
                  <a:pt x="3038" y="485"/>
                </a:lnTo>
                <a:lnTo>
                  <a:pt x="2980" y="511"/>
                </a:lnTo>
                <a:lnTo>
                  <a:pt x="2923" y="540"/>
                </a:lnTo>
                <a:lnTo>
                  <a:pt x="2866" y="567"/>
                </a:lnTo>
                <a:lnTo>
                  <a:pt x="2809" y="597"/>
                </a:lnTo>
                <a:lnTo>
                  <a:pt x="2753" y="626"/>
                </a:lnTo>
                <a:lnTo>
                  <a:pt x="2698" y="657"/>
                </a:lnTo>
                <a:lnTo>
                  <a:pt x="2642" y="687"/>
                </a:lnTo>
                <a:lnTo>
                  <a:pt x="2588" y="719"/>
                </a:lnTo>
                <a:lnTo>
                  <a:pt x="2533" y="750"/>
                </a:lnTo>
                <a:lnTo>
                  <a:pt x="2479" y="783"/>
                </a:lnTo>
                <a:lnTo>
                  <a:pt x="2426" y="817"/>
                </a:lnTo>
                <a:lnTo>
                  <a:pt x="2372" y="852"/>
                </a:lnTo>
                <a:lnTo>
                  <a:pt x="2320" y="885"/>
                </a:lnTo>
                <a:lnTo>
                  <a:pt x="2268" y="921"/>
                </a:lnTo>
                <a:lnTo>
                  <a:pt x="2217" y="957"/>
                </a:lnTo>
                <a:lnTo>
                  <a:pt x="2165" y="993"/>
                </a:lnTo>
                <a:lnTo>
                  <a:pt x="2115" y="1030"/>
                </a:lnTo>
                <a:lnTo>
                  <a:pt x="2064" y="1068"/>
                </a:lnTo>
                <a:lnTo>
                  <a:pt x="2014" y="1106"/>
                </a:lnTo>
                <a:lnTo>
                  <a:pt x="1964" y="1144"/>
                </a:lnTo>
                <a:lnTo>
                  <a:pt x="1916" y="1183"/>
                </a:lnTo>
                <a:lnTo>
                  <a:pt x="1867" y="1224"/>
                </a:lnTo>
                <a:lnTo>
                  <a:pt x="1819" y="1265"/>
                </a:lnTo>
                <a:lnTo>
                  <a:pt x="1771" y="1305"/>
                </a:lnTo>
                <a:lnTo>
                  <a:pt x="1725" y="1347"/>
                </a:lnTo>
                <a:lnTo>
                  <a:pt x="1679" y="1389"/>
                </a:lnTo>
                <a:lnTo>
                  <a:pt x="1633" y="1431"/>
                </a:lnTo>
                <a:lnTo>
                  <a:pt x="1587" y="1474"/>
                </a:lnTo>
                <a:lnTo>
                  <a:pt x="1542" y="1518"/>
                </a:lnTo>
                <a:lnTo>
                  <a:pt x="1498" y="1562"/>
                </a:lnTo>
                <a:lnTo>
                  <a:pt x="1455" y="1607"/>
                </a:lnTo>
                <a:lnTo>
                  <a:pt x="1410" y="1651"/>
                </a:lnTo>
                <a:lnTo>
                  <a:pt x="1367" y="1698"/>
                </a:lnTo>
                <a:lnTo>
                  <a:pt x="1325" y="1744"/>
                </a:lnTo>
                <a:lnTo>
                  <a:pt x="1284" y="1790"/>
                </a:lnTo>
                <a:lnTo>
                  <a:pt x="1243" y="1838"/>
                </a:lnTo>
                <a:lnTo>
                  <a:pt x="1202" y="1885"/>
                </a:lnTo>
                <a:lnTo>
                  <a:pt x="1163" y="1934"/>
                </a:lnTo>
                <a:lnTo>
                  <a:pt x="1123" y="1982"/>
                </a:lnTo>
                <a:lnTo>
                  <a:pt x="1085" y="2032"/>
                </a:lnTo>
                <a:lnTo>
                  <a:pt x="1046" y="2081"/>
                </a:lnTo>
                <a:lnTo>
                  <a:pt x="1008" y="2131"/>
                </a:lnTo>
                <a:lnTo>
                  <a:pt x="972" y="2181"/>
                </a:lnTo>
                <a:lnTo>
                  <a:pt x="936" y="2233"/>
                </a:lnTo>
                <a:lnTo>
                  <a:pt x="900" y="2284"/>
                </a:lnTo>
                <a:lnTo>
                  <a:pt x="864" y="2336"/>
                </a:lnTo>
                <a:lnTo>
                  <a:pt x="829" y="2388"/>
                </a:lnTo>
                <a:lnTo>
                  <a:pt x="796" y="2441"/>
                </a:lnTo>
                <a:lnTo>
                  <a:pt x="763" y="2494"/>
                </a:lnTo>
                <a:lnTo>
                  <a:pt x="730" y="2547"/>
                </a:lnTo>
                <a:lnTo>
                  <a:pt x="698" y="2602"/>
                </a:lnTo>
                <a:lnTo>
                  <a:pt x="666" y="2656"/>
                </a:lnTo>
                <a:lnTo>
                  <a:pt x="636" y="2711"/>
                </a:lnTo>
                <a:lnTo>
                  <a:pt x="606" y="2766"/>
                </a:lnTo>
                <a:lnTo>
                  <a:pt x="577" y="2821"/>
                </a:lnTo>
                <a:lnTo>
                  <a:pt x="547" y="2878"/>
                </a:lnTo>
                <a:lnTo>
                  <a:pt x="520" y="2934"/>
                </a:lnTo>
                <a:lnTo>
                  <a:pt x="492" y="2991"/>
                </a:lnTo>
                <a:lnTo>
                  <a:pt x="465" y="3048"/>
                </a:lnTo>
                <a:lnTo>
                  <a:pt x="440" y="3106"/>
                </a:lnTo>
                <a:lnTo>
                  <a:pt x="414" y="3162"/>
                </a:lnTo>
                <a:lnTo>
                  <a:pt x="390" y="3221"/>
                </a:lnTo>
                <a:lnTo>
                  <a:pt x="365" y="3279"/>
                </a:lnTo>
                <a:lnTo>
                  <a:pt x="342" y="3338"/>
                </a:lnTo>
                <a:lnTo>
                  <a:pt x="320" y="3397"/>
                </a:lnTo>
                <a:lnTo>
                  <a:pt x="298" y="3457"/>
                </a:lnTo>
                <a:lnTo>
                  <a:pt x="277" y="3518"/>
                </a:lnTo>
                <a:lnTo>
                  <a:pt x="256" y="3578"/>
                </a:lnTo>
                <a:lnTo>
                  <a:pt x="237" y="3638"/>
                </a:lnTo>
                <a:lnTo>
                  <a:pt x="218" y="3699"/>
                </a:lnTo>
                <a:lnTo>
                  <a:pt x="200" y="3760"/>
                </a:lnTo>
                <a:lnTo>
                  <a:pt x="182" y="3822"/>
                </a:lnTo>
                <a:lnTo>
                  <a:pt x="166" y="3883"/>
                </a:lnTo>
                <a:lnTo>
                  <a:pt x="150" y="3946"/>
                </a:lnTo>
                <a:lnTo>
                  <a:pt x="135" y="4009"/>
                </a:lnTo>
                <a:lnTo>
                  <a:pt x="121" y="4071"/>
                </a:lnTo>
                <a:lnTo>
                  <a:pt x="107" y="4134"/>
                </a:lnTo>
                <a:lnTo>
                  <a:pt x="94" y="4197"/>
                </a:lnTo>
                <a:lnTo>
                  <a:pt x="82" y="4260"/>
                </a:lnTo>
                <a:lnTo>
                  <a:pt x="71" y="4325"/>
                </a:lnTo>
                <a:lnTo>
                  <a:pt x="61" y="4388"/>
                </a:lnTo>
                <a:lnTo>
                  <a:pt x="51" y="4452"/>
                </a:lnTo>
                <a:lnTo>
                  <a:pt x="42" y="4518"/>
                </a:lnTo>
                <a:lnTo>
                  <a:pt x="34" y="4582"/>
                </a:lnTo>
                <a:lnTo>
                  <a:pt x="28" y="4647"/>
                </a:lnTo>
                <a:lnTo>
                  <a:pt x="21" y="4711"/>
                </a:lnTo>
                <a:lnTo>
                  <a:pt x="15" y="4778"/>
                </a:lnTo>
                <a:lnTo>
                  <a:pt x="11" y="4843"/>
                </a:lnTo>
                <a:lnTo>
                  <a:pt x="6" y="4908"/>
                </a:lnTo>
                <a:lnTo>
                  <a:pt x="4" y="4976"/>
                </a:lnTo>
                <a:lnTo>
                  <a:pt x="2" y="5041"/>
                </a:lnTo>
                <a:lnTo>
                  <a:pt x="0" y="5108"/>
                </a:lnTo>
                <a:lnTo>
                  <a:pt x="0" y="5174"/>
                </a:lnTo>
                <a:lnTo>
                  <a:pt x="239" y="5174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reeform 9"/>
          <p:cNvSpPr>
            <a:spLocks/>
          </p:cNvSpPr>
          <p:nvPr/>
        </p:nvSpPr>
        <p:spPr bwMode="auto">
          <a:xfrm rot="16200000">
            <a:off x="5011188" y="4796632"/>
            <a:ext cx="835025" cy="820737"/>
          </a:xfrm>
          <a:custGeom>
            <a:avLst/>
            <a:gdLst>
              <a:gd name="T0" fmla="*/ 2147483647 w 5253"/>
              <a:gd name="T1" fmla="*/ 2147483647 h 5175"/>
              <a:gd name="T2" fmla="*/ 2147483647 w 5253"/>
              <a:gd name="T3" fmla="*/ 2147483647 h 5175"/>
              <a:gd name="T4" fmla="*/ 2147483647 w 5253"/>
              <a:gd name="T5" fmla="*/ 2147483647 h 5175"/>
              <a:gd name="T6" fmla="*/ 2147483647 w 5253"/>
              <a:gd name="T7" fmla="*/ 2147483647 h 5175"/>
              <a:gd name="T8" fmla="*/ 2147483647 w 5253"/>
              <a:gd name="T9" fmla="*/ 2147483647 h 5175"/>
              <a:gd name="T10" fmla="*/ 2147483647 w 5253"/>
              <a:gd name="T11" fmla="*/ 2147483647 h 5175"/>
              <a:gd name="T12" fmla="*/ 2147483647 w 5253"/>
              <a:gd name="T13" fmla="*/ 2147483647 h 5175"/>
              <a:gd name="T14" fmla="*/ 2147483647 w 5253"/>
              <a:gd name="T15" fmla="*/ 2147483647 h 5175"/>
              <a:gd name="T16" fmla="*/ 2147483647 w 5253"/>
              <a:gd name="T17" fmla="*/ 2147483647 h 5175"/>
              <a:gd name="T18" fmla="*/ 2147483647 w 5253"/>
              <a:gd name="T19" fmla="*/ 2147483647 h 5175"/>
              <a:gd name="T20" fmla="*/ 2147483647 w 5253"/>
              <a:gd name="T21" fmla="*/ 2147483647 h 5175"/>
              <a:gd name="T22" fmla="*/ 2147483647 w 5253"/>
              <a:gd name="T23" fmla="*/ 2147483647 h 5175"/>
              <a:gd name="T24" fmla="*/ 2147483647 w 5253"/>
              <a:gd name="T25" fmla="*/ 2147483647 h 5175"/>
              <a:gd name="T26" fmla="*/ 2147483647 w 5253"/>
              <a:gd name="T27" fmla="*/ 2147483647 h 5175"/>
              <a:gd name="T28" fmla="*/ 2147483647 w 5253"/>
              <a:gd name="T29" fmla="*/ 2147483647 h 5175"/>
              <a:gd name="T30" fmla="*/ 2147483647 w 5253"/>
              <a:gd name="T31" fmla="*/ 2147483647 h 5175"/>
              <a:gd name="T32" fmla="*/ 2147483647 w 5253"/>
              <a:gd name="T33" fmla="*/ 2147483647 h 5175"/>
              <a:gd name="T34" fmla="*/ 2147483647 w 5253"/>
              <a:gd name="T35" fmla="*/ 2147483647 h 5175"/>
              <a:gd name="T36" fmla="*/ 2147483647 w 5253"/>
              <a:gd name="T37" fmla="*/ 2147483647 h 5175"/>
              <a:gd name="T38" fmla="*/ 2147483647 w 5253"/>
              <a:gd name="T39" fmla="*/ 2147483647 h 5175"/>
              <a:gd name="T40" fmla="*/ 2147483647 w 5253"/>
              <a:gd name="T41" fmla="*/ 2147483647 h 5175"/>
              <a:gd name="T42" fmla="*/ 2147483647 w 5253"/>
              <a:gd name="T43" fmla="*/ 2147483647 h 5175"/>
              <a:gd name="T44" fmla="*/ 2147483647 w 5253"/>
              <a:gd name="T45" fmla="*/ 2147483647 h 5175"/>
              <a:gd name="T46" fmla="*/ 2147483647 w 5253"/>
              <a:gd name="T47" fmla="*/ 2147483647 h 5175"/>
              <a:gd name="T48" fmla="*/ 2147483647 w 5253"/>
              <a:gd name="T49" fmla="*/ 2147483647 h 5175"/>
              <a:gd name="T50" fmla="*/ 2147483647 w 5253"/>
              <a:gd name="T51" fmla="*/ 0 h 5175"/>
              <a:gd name="T52" fmla="*/ 2147483647 w 5253"/>
              <a:gd name="T53" fmla="*/ 2147483647 h 5175"/>
              <a:gd name="T54" fmla="*/ 2147483647 w 5253"/>
              <a:gd name="T55" fmla="*/ 2147483647 h 5175"/>
              <a:gd name="T56" fmla="*/ 2147483647 w 5253"/>
              <a:gd name="T57" fmla="*/ 2147483647 h 5175"/>
              <a:gd name="T58" fmla="*/ 2147483647 w 5253"/>
              <a:gd name="T59" fmla="*/ 2147483647 h 5175"/>
              <a:gd name="T60" fmla="*/ 2147483647 w 5253"/>
              <a:gd name="T61" fmla="*/ 2147483647 h 5175"/>
              <a:gd name="T62" fmla="*/ 2147483647 w 5253"/>
              <a:gd name="T63" fmla="*/ 2147483647 h 5175"/>
              <a:gd name="T64" fmla="*/ 2147483647 w 5253"/>
              <a:gd name="T65" fmla="*/ 2147483647 h 5175"/>
              <a:gd name="T66" fmla="*/ 2147483647 w 5253"/>
              <a:gd name="T67" fmla="*/ 2147483647 h 5175"/>
              <a:gd name="T68" fmla="*/ 2147483647 w 5253"/>
              <a:gd name="T69" fmla="*/ 2147483647 h 5175"/>
              <a:gd name="T70" fmla="*/ 2147483647 w 5253"/>
              <a:gd name="T71" fmla="*/ 2147483647 h 5175"/>
              <a:gd name="T72" fmla="*/ 2147483647 w 5253"/>
              <a:gd name="T73" fmla="*/ 2147483647 h 5175"/>
              <a:gd name="T74" fmla="*/ 2147483647 w 5253"/>
              <a:gd name="T75" fmla="*/ 2147483647 h 5175"/>
              <a:gd name="T76" fmla="*/ 2147483647 w 5253"/>
              <a:gd name="T77" fmla="*/ 2147483647 h 5175"/>
              <a:gd name="T78" fmla="*/ 2147483647 w 5253"/>
              <a:gd name="T79" fmla="*/ 2147483647 h 5175"/>
              <a:gd name="T80" fmla="*/ 2147483647 w 5253"/>
              <a:gd name="T81" fmla="*/ 2147483647 h 5175"/>
              <a:gd name="T82" fmla="*/ 2147483647 w 5253"/>
              <a:gd name="T83" fmla="*/ 2147483647 h 5175"/>
              <a:gd name="T84" fmla="*/ 2147483647 w 5253"/>
              <a:gd name="T85" fmla="*/ 2147483647 h 5175"/>
              <a:gd name="T86" fmla="*/ 2147483647 w 5253"/>
              <a:gd name="T87" fmla="*/ 2147483647 h 5175"/>
              <a:gd name="T88" fmla="*/ 2147483647 w 5253"/>
              <a:gd name="T89" fmla="*/ 2147483647 h 5175"/>
              <a:gd name="T90" fmla="*/ 2147483647 w 5253"/>
              <a:gd name="T91" fmla="*/ 2147483647 h 5175"/>
              <a:gd name="T92" fmla="*/ 2147483647 w 5253"/>
              <a:gd name="T93" fmla="*/ 2147483647 h 5175"/>
              <a:gd name="T94" fmla="*/ 2147483647 w 5253"/>
              <a:gd name="T95" fmla="*/ 2147483647 h 5175"/>
              <a:gd name="T96" fmla="*/ 2147483647 w 5253"/>
              <a:gd name="T97" fmla="*/ 2147483647 h 5175"/>
              <a:gd name="T98" fmla="*/ 2147483647 w 5253"/>
              <a:gd name="T99" fmla="*/ 2147483647 h 5175"/>
              <a:gd name="T100" fmla="*/ 2147483647 w 5253"/>
              <a:gd name="T101" fmla="*/ 2147483647 h 5175"/>
              <a:gd name="T102" fmla="*/ 2147483647 w 5253"/>
              <a:gd name="T103" fmla="*/ 2147483647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3"/>
              <a:gd name="T157" fmla="*/ 0 h 5175"/>
              <a:gd name="T158" fmla="*/ 5253 w 5253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3" h="5175">
                <a:moveTo>
                  <a:pt x="5253" y="4935"/>
                </a:moveTo>
                <a:lnTo>
                  <a:pt x="5253" y="4935"/>
                </a:lnTo>
                <a:lnTo>
                  <a:pt x="5189" y="4935"/>
                </a:lnTo>
                <a:lnTo>
                  <a:pt x="5124" y="4934"/>
                </a:lnTo>
                <a:lnTo>
                  <a:pt x="5059" y="4932"/>
                </a:lnTo>
                <a:lnTo>
                  <a:pt x="4995" y="4928"/>
                </a:lnTo>
                <a:lnTo>
                  <a:pt x="4931" y="4925"/>
                </a:lnTo>
                <a:lnTo>
                  <a:pt x="4868" y="4921"/>
                </a:lnTo>
                <a:lnTo>
                  <a:pt x="4805" y="4916"/>
                </a:lnTo>
                <a:lnTo>
                  <a:pt x="4742" y="4909"/>
                </a:lnTo>
                <a:lnTo>
                  <a:pt x="4678" y="4903"/>
                </a:lnTo>
                <a:lnTo>
                  <a:pt x="4615" y="4896"/>
                </a:lnTo>
                <a:lnTo>
                  <a:pt x="4553" y="4887"/>
                </a:lnTo>
                <a:lnTo>
                  <a:pt x="4491" y="4878"/>
                </a:lnTo>
                <a:lnTo>
                  <a:pt x="4429" y="4868"/>
                </a:lnTo>
                <a:lnTo>
                  <a:pt x="4367" y="4858"/>
                </a:lnTo>
                <a:lnTo>
                  <a:pt x="4306" y="4846"/>
                </a:lnTo>
                <a:lnTo>
                  <a:pt x="4245" y="4835"/>
                </a:lnTo>
                <a:lnTo>
                  <a:pt x="4184" y="4822"/>
                </a:lnTo>
                <a:lnTo>
                  <a:pt x="4123" y="4808"/>
                </a:lnTo>
                <a:lnTo>
                  <a:pt x="4062" y="4795"/>
                </a:lnTo>
                <a:lnTo>
                  <a:pt x="4003" y="4779"/>
                </a:lnTo>
                <a:lnTo>
                  <a:pt x="3943" y="4764"/>
                </a:lnTo>
                <a:lnTo>
                  <a:pt x="3883" y="4747"/>
                </a:lnTo>
                <a:lnTo>
                  <a:pt x="3824" y="4730"/>
                </a:lnTo>
                <a:lnTo>
                  <a:pt x="3765" y="4712"/>
                </a:lnTo>
                <a:lnTo>
                  <a:pt x="3706" y="4694"/>
                </a:lnTo>
                <a:lnTo>
                  <a:pt x="3648" y="4676"/>
                </a:lnTo>
                <a:lnTo>
                  <a:pt x="3589" y="4656"/>
                </a:lnTo>
                <a:lnTo>
                  <a:pt x="3531" y="4635"/>
                </a:lnTo>
                <a:lnTo>
                  <a:pt x="3474" y="4614"/>
                </a:lnTo>
                <a:lnTo>
                  <a:pt x="3418" y="4592"/>
                </a:lnTo>
                <a:lnTo>
                  <a:pt x="3361" y="4569"/>
                </a:lnTo>
                <a:lnTo>
                  <a:pt x="3304" y="4546"/>
                </a:lnTo>
                <a:lnTo>
                  <a:pt x="3248" y="4523"/>
                </a:lnTo>
                <a:lnTo>
                  <a:pt x="3192" y="4498"/>
                </a:lnTo>
                <a:lnTo>
                  <a:pt x="3138" y="4473"/>
                </a:lnTo>
                <a:lnTo>
                  <a:pt x="3082" y="4447"/>
                </a:lnTo>
                <a:lnTo>
                  <a:pt x="3027" y="4422"/>
                </a:lnTo>
                <a:lnTo>
                  <a:pt x="2973" y="4394"/>
                </a:lnTo>
                <a:lnTo>
                  <a:pt x="2920" y="4366"/>
                </a:lnTo>
                <a:lnTo>
                  <a:pt x="2866" y="4338"/>
                </a:lnTo>
                <a:lnTo>
                  <a:pt x="2812" y="4309"/>
                </a:lnTo>
                <a:lnTo>
                  <a:pt x="2760" y="4279"/>
                </a:lnTo>
                <a:lnTo>
                  <a:pt x="2707" y="4250"/>
                </a:lnTo>
                <a:lnTo>
                  <a:pt x="2656" y="4219"/>
                </a:lnTo>
                <a:lnTo>
                  <a:pt x="2605" y="4188"/>
                </a:lnTo>
                <a:lnTo>
                  <a:pt x="2553" y="4156"/>
                </a:lnTo>
                <a:lnTo>
                  <a:pt x="2503" y="4123"/>
                </a:lnTo>
                <a:lnTo>
                  <a:pt x="2452" y="4090"/>
                </a:lnTo>
                <a:lnTo>
                  <a:pt x="2403" y="4057"/>
                </a:lnTo>
                <a:lnTo>
                  <a:pt x="2353" y="4022"/>
                </a:lnTo>
                <a:lnTo>
                  <a:pt x="2304" y="3987"/>
                </a:lnTo>
                <a:lnTo>
                  <a:pt x="2256" y="3953"/>
                </a:lnTo>
                <a:lnTo>
                  <a:pt x="2208" y="3917"/>
                </a:lnTo>
                <a:lnTo>
                  <a:pt x="2160" y="3880"/>
                </a:lnTo>
                <a:lnTo>
                  <a:pt x="2114" y="3843"/>
                </a:lnTo>
                <a:lnTo>
                  <a:pt x="2066" y="3805"/>
                </a:lnTo>
                <a:lnTo>
                  <a:pt x="2020" y="3767"/>
                </a:lnTo>
                <a:lnTo>
                  <a:pt x="1975" y="3729"/>
                </a:lnTo>
                <a:lnTo>
                  <a:pt x="1929" y="3690"/>
                </a:lnTo>
                <a:lnTo>
                  <a:pt x="1884" y="3650"/>
                </a:lnTo>
                <a:lnTo>
                  <a:pt x="1840" y="3610"/>
                </a:lnTo>
                <a:lnTo>
                  <a:pt x="1796" y="3569"/>
                </a:lnTo>
                <a:lnTo>
                  <a:pt x="1753" y="3528"/>
                </a:lnTo>
                <a:lnTo>
                  <a:pt x="1709" y="3487"/>
                </a:lnTo>
                <a:lnTo>
                  <a:pt x="1667" y="3445"/>
                </a:lnTo>
                <a:lnTo>
                  <a:pt x="1625" y="3402"/>
                </a:lnTo>
                <a:lnTo>
                  <a:pt x="1584" y="3358"/>
                </a:lnTo>
                <a:lnTo>
                  <a:pt x="1544" y="3315"/>
                </a:lnTo>
                <a:lnTo>
                  <a:pt x="1503" y="3271"/>
                </a:lnTo>
                <a:lnTo>
                  <a:pt x="1464" y="3226"/>
                </a:lnTo>
                <a:lnTo>
                  <a:pt x="1424" y="3181"/>
                </a:lnTo>
                <a:lnTo>
                  <a:pt x="1386" y="3136"/>
                </a:lnTo>
                <a:lnTo>
                  <a:pt x="1347" y="3090"/>
                </a:lnTo>
                <a:lnTo>
                  <a:pt x="1309" y="3043"/>
                </a:lnTo>
                <a:lnTo>
                  <a:pt x="1273" y="2996"/>
                </a:lnTo>
                <a:lnTo>
                  <a:pt x="1237" y="2948"/>
                </a:lnTo>
                <a:lnTo>
                  <a:pt x="1201" y="2901"/>
                </a:lnTo>
                <a:lnTo>
                  <a:pt x="1165" y="2853"/>
                </a:lnTo>
                <a:lnTo>
                  <a:pt x="1131" y="2804"/>
                </a:lnTo>
                <a:lnTo>
                  <a:pt x="1097" y="2756"/>
                </a:lnTo>
                <a:lnTo>
                  <a:pt x="1063" y="2706"/>
                </a:lnTo>
                <a:lnTo>
                  <a:pt x="1031" y="2655"/>
                </a:lnTo>
                <a:lnTo>
                  <a:pt x="998" y="2606"/>
                </a:lnTo>
                <a:lnTo>
                  <a:pt x="966" y="2555"/>
                </a:lnTo>
                <a:lnTo>
                  <a:pt x="935" y="2504"/>
                </a:lnTo>
                <a:lnTo>
                  <a:pt x="904" y="2453"/>
                </a:lnTo>
                <a:lnTo>
                  <a:pt x="875" y="2400"/>
                </a:lnTo>
                <a:lnTo>
                  <a:pt x="845" y="2349"/>
                </a:lnTo>
                <a:lnTo>
                  <a:pt x="817" y="2296"/>
                </a:lnTo>
                <a:lnTo>
                  <a:pt x="788" y="2243"/>
                </a:lnTo>
                <a:lnTo>
                  <a:pt x="761" y="2190"/>
                </a:lnTo>
                <a:lnTo>
                  <a:pt x="734" y="2136"/>
                </a:lnTo>
                <a:lnTo>
                  <a:pt x="708" y="2081"/>
                </a:lnTo>
                <a:lnTo>
                  <a:pt x="683" y="2027"/>
                </a:lnTo>
                <a:lnTo>
                  <a:pt x="658" y="1973"/>
                </a:lnTo>
                <a:lnTo>
                  <a:pt x="634" y="1918"/>
                </a:lnTo>
                <a:lnTo>
                  <a:pt x="611" y="1862"/>
                </a:lnTo>
                <a:lnTo>
                  <a:pt x="587" y="1806"/>
                </a:lnTo>
                <a:lnTo>
                  <a:pt x="565" y="1750"/>
                </a:lnTo>
                <a:lnTo>
                  <a:pt x="543" y="1693"/>
                </a:lnTo>
                <a:lnTo>
                  <a:pt x="523" y="1637"/>
                </a:lnTo>
                <a:lnTo>
                  <a:pt x="503" y="1580"/>
                </a:lnTo>
                <a:lnTo>
                  <a:pt x="484" y="1523"/>
                </a:lnTo>
                <a:lnTo>
                  <a:pt x="465" y="1465"/>
                </a:lnTo>
                <a:lnTo>
                  <a:pt x="446" y="1407"/>
                </a:lnTo>
                <a:lnTo>
                  <a:pt x="430" y="1348"/>
                </a:lnTo>
                <a:lnTo>
                  <a:pt x="413" y="1290"/>
                </a:lnTo>
                <a:lnTo>
                  <a:pt x="397" y="1231"/>
                </a:lnTo>
                <a:lnTo>
                  <a:pt x="382" y="1172"/>
                </a:lnTo>
                <a:lnTo>
                  <a:pt x="367" y="1113"/>
                </a:lnTo>
                <a:lnTo>
                  <a:pt x="354" y="1053"/>
                </a:lnTo>
                <a:lnTo>
                  <a:pt x="341" y="993"/>
                </a:lnTo>
                <a:lnTo>
                  <a:pt x="329" y="933"/>
                </a:lnTo>
                <a:lnTo>
                  <a:pt x="317" y="873"/>
                </a:lnTo>
                <a:lnTo>
                  <a:pt x="306" y="811"/>
                </a:lnTo>
                <a:lnTo>
                  <a:pt x="297" y="750"/>
                </a:lnTo>
                <a:lnTo>
                  <a:pt x="287" y="689"/>
                </a:lnTo>
                <a:lnTo>
                  <a:pt x="279" y="628"/>
                </a:lnTo>
                <a:lnTo>
                  <a:pt x="272" y="566"/>
                </a:lnTo>
                <a:lnTo>
                  <a:pt x="265" y="504"/>
                </a:lnTo>
                <a:lnTo>
                  <a:pt x="259" y="442"/>
                </a:lnTo>
                <a:lnTo>
                  <a:pt x="254" y="379"/>
                </a:lnTo>
                <a:lnTo>
                  <a:pt x="250" y="317"/>
                </a:lnTo>
                <a:lnTo>
                  <a:pt x="245" y="254"/>
                </a:lnTo>
                <a:lnTo>
                  <a:pt x="242" y="191"/>
                </a:lnTo>
                <a:lnTo>
                  <a:pt x="240" y="128"/>
                </a:lnTo>
                <a:lnTo>
                  <a:pt x="240" y="64"/>
                </a:lnTo>
                <a:lnTo>
                  <a:pt x="239" y="0"/>
                </a:lnTo>
                <a:lnTo>
                  <a:pt x="0" y="0"/>
                </a:lnTo>
                <a:lnTo>
                  <a:pt x="0" y="67"/>
                </a:lnTo>
                <a:lnTo>
                  <a:pt x="2" y="134"/>
                </a:lnTo>
                <a:lnTo>
                  <a:pt x="4" y="199"/>
                </a:lnTo>
                <a:lnTo>
                  <a:pt x="6" y="266"/>
                </a:lnTo>
                <a:lnTo>
                  <a:pt x="11" y="332"/>
                </a:lnTo>
                <a:lnTo>
                  <a:pt x="15" y="397"/>
                </a:lnTo>
                <a:lnTo>
                  <a:pt x="21" y="463"/>
                </a:lnTo>
                <a:lnTo>
                  <a:pt x="28" y="528"/>
                </a:lnTo>
                <a:lnTo>
                  <a:pt x="34" y="593"/>
                </a:lnTo>
                <a:lnTo>
                  <a:pt x="42" y="658"/>
                </a:lnTo>
                <a:lnTo>
                  <a:pt x="51" y="723"/>
                </a:lnTo>
                <a:lnTo>
                  <a:pt x="61" y="787"/>
                </a:lnTo>
                <a:lnTo>
                  <a:pt x="71" y="850"/>
                </a:lnTo>
                <a:lnTo>
                  <a:pt x="82" y="915"/>
                </a:lnTo>
                <a:lnTo>
                  <a:pt x="94" y="978"/>
                </a:lnTo>
                <a:lnTo>
                  <a:pt x="107" y="1041"/>
                </a:lnTo>
                <a:lnTo>
                  <a:pt x="121" y="1104"/>
                </a:lnTo>
                <a:lnTo>
                  <a:pt x="135" y="1167"/>
                </a:lnTo>
                <a:lnTo>
                  <a:pt x="150" y="1229"/>
                </a:lnTo>
                <a:lnTo>
                  <a:pt x="166" y="1292"/>
                </a:lnTo>
                <a:lnTo>
                  <a:pt x="182" y="1353"/>
                </a:lnTo>
                <a:lnTo>
                  <a:pt x="200" y="1415"/>
                </a:lnTo>
                <a:lnTo>
                  <a:pt x="218" y="1476"/>
                </a:lnTo>
                <a:lnTo>
                  <a:pt x="237" y="1536"/>
                </a:lnTo>
                <a:lnTo>
                  <a:pt x="256" y="1598"/>
                </a:lnTo>
                <a:lnTo>
                  <a:pt x="277" y="1658"/>
                </a:lnTo>
                <a:lnTo>
                  <a:pt x="298" y="1718"/>
                </a:lnTo>
                <a:lnTo>
                  <a:pt x="320" y="1777"/>
                </a:lnTo>
                <a:lnTo>
                  <a:pt x="342" y="1837"/>
                </a:lnTo>
                <a:lnTo>
                  <a:pt x="365" y="1896"/>
                </a:lnTo>
                <a:lnTo>
                  <a:pt x="390" y="1954"/>
                </a:lnTo>
                <a:lnTo>
                  <a:pt x="414" y="2012"/>
                </a:lnTo>
                <a:lnTo>
                  <a:pt x="440" y="2070"/>
                </a:lnTo>
                <a:lnTo>
                  <a:pt x="465" y="2128"/>
                </a:lnTo>
                <a:lnTo>
                  <a:pt x="492" y="2184"/>
                </a:lnTo>
                <a:lnTo>
                  <a:pt x="520" y="2241"/>
                </a:lnTo>
                <a:lnTo>
                  <a:pt x="547" y="2297"/>
                </a:lnTo>
                <a:lnTo>
                  <a:pt x="577" y="2353"/>
                </a:lnTo>
                <a:lnTo>
                  <a:pt x="606" y="2409"/>
                </a:lnTo>
                <a:lnTo>
                  <a:pt x="636" y="2465"/>
                </a:lnTo>
                <a:lnTo>
                  <a:pt x="666" y="2518"/>
                </a:lnTo>
                <a:lnTo>
                  <a:pt x="698" y="2573"/>
                </a:lnTo>
                <a:lnTo>
                  <a:pt x="730" y="2628"/>
                </a:lnTo>
                <a:lnTo>
                  <a:pt x="763" y="2681"/>
                </a:lnTo>
                <a:lnTo>
                  <a:pt x="796" y="2735"/>
                </a:lnTo>
                <a:lnTo>
                  <a:pt x="829" y="2787"/>
                </a:lnTo>
                <a:lnTo>
                  <a:pt x="864" y="2839"/>
                </a:lnTo>
                <a:lnTo>
                  <a:pt x="900" y="2892"/>
                </a:lnTo>
                <a:lnTo>
                  <a:pt x="936" y="2942"/>
                </a:lnTo>
                <a:lnTo>
                  <a:pt x="972" y="2994"/>
                </a:lnTo>
                <a:lnTo>
                  <a:pt x="1008" y="3044"/>
                </a:lnTo>
                <a:lnTo>
                  <a:pt x="1046" y="3094"/>
                </a:lnTo>
                <a:lnTo>
                  <a:pt x="1085" y="3143"/>
                </a:lnTo>
                <a:lnTo>
                  <a:pt x="1123" y="3193"/>
                </a:lnTo>
                <a:lnTo>
                  <a:pt x="1163" y="3241"/>
                </a:lnTo>
                <a:lnTo>
                  <a:pt x="1202" y="3290"/>
                </a:lnTo>
                <a:lnTo>
                  <a:pt x="1243" y="3337"/>
                </a:lnTo>
                <a:lnTo>
                  <a:pt x="1284" y="3385"/>
                </a:lnTo>
                <a:lnTo>
                  <a:pt x="1325" y="3431"/>
                </a:lnTo>
                <a:lnTo>
                  <a:pt x="1367" y="3477"/>
                </a:lnTo>
                <a:lnTo>
                  <a:pt x="1410" y="3523"/>
                </a:lnTo>
                <a:lnTo>
                  <a:pt x="1455" y="3568"/>
                </a:lnTo>
                <a:lnTo>
                  <a:pt x="1498" y="3613"/>
                </a:lnTo>
                <a:lnTo>
                  <a:pt x="1542" y="3657"/>
                </a:lnTo>
                <a:lnTo>
                  <a:pt x="1587" y="3701"/>
                </a:lnTo>
                <a:lnTo>
                  <a:pt x="1633" y="3744"/>
                </a:lnTo>
                <a:lnTo>
                  <a:pt x="1679" y="3786"/>
                </a:lnTo>
                <a:lnTo>
                  <a:pt x="1725" y="3828"/>
                </a:lnTo>
                <a:lnTo>
                  <a:pt x="1771" y="3869"/>
                </a:lnTo>
                <a:lnTo>
                  <a:pt x="1819" y="3911"/>
                </a:lnTo>
                <a:lnTo>
                  <a:pt x="1867" y="3952"/>
                </a:lnTo>
                <a:lnTo>
                  <a:pt x="1916" y="3992"/>
                </a:lnTo>
                <a:lnTo>
                  <a:pt x="1964" y="4031"/>
                </a:lnTo>
                <a:lnTo>
                  <a:pt x="2014" y="4070"/>
                </a:lnTo>
                <a:lnTo>
                  <a:pt x="2064" y="4108"/>
                </a:lnTo>
                <a:lnTo>
                  <a:pt x="2115" y="4145"/>
                </a:lnTo>
                <a:lnTo>
                  <a:pt x="2165" y="4182"/>
                </a:lnTo>
                <a:lnTo>
                  <a:pt x="2217" y="4218"/>
                </a:lnTo>
                <a:lnTo>
                  <a:pt x="2268" y="4254"/>
                </a:lnTo>
                <a:lnTo>
                  <a:pt x="2320" y="4290"/>
                </a:lnTo>
                <a:lnTo>
                  <a:pt x="2372" y="4324"/>
                </a:lnTo>
                <a:lnTo>
                  <a:pt x="2426" y="4358"/>
                </a:lnTo>
                <a:lnTo>
                  <a:pt x="2479" y="4392"/>
                </a:lnTo>
                <a:lnTo>
                  <a:pt x="2533" y="4424"/>
                </a:lnTo>
                <a:lnTo>
                  <a:pt x="2588" y="4456"/>
                </a:lnTo>
                <a:lnTo>
                  <a:pt x="2642" y="4488"/>
                </a:lnTo>
                <a:lnTo>
                  <a:pt x="2698" y="4519"/>
                </a:lnTo>
                <a:lnTo>
                  <a:pt x="2753" y="4549"/>
                </a:lnTo>
                <a:lnTo>
                  <a:pt x="2809" y="4579"/>
                </a:lnTo>
                <a:lnTo>
                  <a:pt x="2866" y="4608"/>
                </a:lnTo>
                <a:lnTo>
                  <a:pt x="2923" y="4635"/>
                </a:lnTo>
                <a:lnTo>
                  <a:pt x="2980" y="4664"/>
                </a:lnTo>
                <a:lnTo>
                  <a:pt x="3038" y="4690"/>
                </a:lnTo>
                <a:lnTo>
                  <a:pt x="3095" y="4717"/>
                </a:lnTo>
                <a:lnTo>
                  <a:pt x="3153" y="4743"/>
                </a:lnTo>
                <a:lnTo>
                  <a:pt x="3212" y="4767"/>
                </a:lnTo>
                <a:lnTo>
                  <a:pt x="3271" y="4791"/>
                </a:lnTo>
                <a:lnTo>
                  <a:pt x="3331" y="4815"/>
                </a:lnTo>
                <a:lnTo>
                  <a:pt x="3391" y="4838"/>
                </a:lnTo>
                <a:lnTo>
                  <a:pt x="3451" y="4860"/>
                </a:lnTo>
                <a:lnTo>
                  <a:pt x="3511" y="4881"/>
                </a:lnTo>
                <a:lnTo>
                  <a:pt x="3572" y="4902"/>
                </a:lnTo>
                <a:lnTo>
                  <a:pt x="3633" y="4922"/>
                </a:lnTo>
                <a:lnTo>
                  <a:pt x="3694" y="4941"/>
                </a:lnTo>
                <a:lnTo>
                  <a:pt x="3756" y="4960"/>
                </a:lnTo>
                <a:lnTo>
                  <a:pt x="3819" y="4978"/>
                </a:lnTo>
                <a:lnTo>
                  <a:pt x="3881" y="4995"/>
                </a:lnTo>
                <a:lnTo>
                  <a:pt x="3944" y="5012"/>
                </a:lnTo>
                <a:lnTo>
                  <a:pt x="4007" y="5026"/>
                </a:lnTo>
                <a:lnTo>
                  <a:pt x="4070" y="5042"/>
                </a:lnTo>
                <a:lnTo>
                  <a:pt x="4133" y="5056"/>
                </a:lnTo>
                <a:lnTo>
                  <a:pt x="4197" y="5070"/>
                </a:lnTo>
                <a:lnTo>
                  <a:pt x="4262" y="5082"/>
                </a:lnTo>
                <a:lnTo>
                  <a:pt x="4326" y="5094"/>
                </a:lnTo>
                <a:lnTo>
                  <a:pt x="4391" y="5104"/>
                </a:lnTo>
                <a:lnTo>
                  <a:pt x="4455" y="5115"/>
                </a:lnTo>
                <a:lnTo>
                  <a:pt x="4521" y="5124"/>
                </a:lnTo>
                <a:lnTo>
                  <a:pt x="4587" y="5133"/>
                </a:lnTo>
                <a:lnTo>
                  <a:pt x="4652" y="5141"/>
                </a:lnTo>
                <a:lnTo>
                  <a:pt x="4718" y="5148"/>
                </a:lnTo>
                <a:lnTo>
                  <a:pt x="4784" y="5155"/>
                </a:lnTo>
                <a:lnTo>
                  <a:pt x="4850" y="5160"/>
                </a:lnTo>
                <a:lnTo>
                  <a:pt x="4917" y="5164"/>
                </a:lnTo>
                <a:lnTo>
                  <a:pt x="4985" y="5168"/>
                </a:lnTo>
                <a:lnTo>
                  <a:pt x="5051" y="5171"/>
                </a:lnTo>
                <a:lnTo>
                  <a:pt x="5118" y="5173"/>
                </a:lnTo>
                <a:lnTo>
                  <a:pt x="5186" y="5175"/>
                </a:lnTo>
                <a:lnTo>
                  <a:pt x="5253" y="5175"/>
                </a:lnTo>
                <a:lnTo>
                  <a:pt x="5253" y="4935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reeform 10"/>
          <p:cNvSpPr>
            <a:spLocks/>
          </p:cNvSpPr>
          <p:nvPr/>
        </p:nvSpPr>
        <p:spPr bwMode="auto">
          <a:xfrm rot="16200000">
            <a:off x="3149845" y="4021137"/>
            <a:ext cx="1630362" cy="1604963"/>
          </a:xfrm>
          <a:custGeom>
            <a:avLst/>
            <a:gdLst>
              <a:gd name="T0" fmla="*/ 2147483647 w 10268"/>
              <a:gd name="T1" fmla="*/ 2147483647 h 10109"/>
              <a:gd name="T2" fmla="*/ 2147483647 w 10268"/>
              <a:gd name="T3" fmla="*/ 2147483647 h 10109"/>
              <a:gd name="T4" fmla="*/ 2147483647 w 10268"/>
              <a:gd name="T5" fmla="*/ 2147483647 h 10109"/>
              <a:gd name="T6" fmla="*/ 2147483647 w 10268"/>
              <a:gd name="T7" fmla="*/ 2147483647 h 10109"/>
              <a:gd name="T8" fmla="*/ 2147483647 w 10268"/>
              <a:gd name="T9" fmla="*/ 2147483647 h 10109"/>
              <a:gd name="T10" fmla="*/ 2147483647 w 10268"/>
              <a:gd name="T11" fmla="*/ 2147483647 h 10109"/>
              <a:gd name="T12" fmla="*/ 2147483647 w 10268"/>
              <a:gd name="T13" fmla="*/ 2147483647 h 10109"/>
              <a:gd name="T14" fmla="*/ 2147483647 w 10268"/>
              <a:gd name="T15" fmla="*/ 2147483647 h 10109"/>
              <a:gd name="T16" fmla="*/ 2147483647 w 10268"/>
              <a:gd name="T17" fmla="*/ 2147483647 h 10109"/>
              <a:gd name="T18" fmla="*/ 2147483647 w 10268"/>
              <a:gd name="T19" fmla="*/ 2147483647 h 10109"/>
              <a:gd name="T20" fmla="*/ 2147483647 w 10268"/>
              <a:gd name="T21" fmla="*/ 2147483647 h 10109"/>
              <a:gd name="T22" fmla="*/ 2147483647 w 10268"/>
              <a:gd name="T23" fmla="*/ 2147483647 h 10109"/>
              <a:gd name="T24" fmla="*/ 2147483647 w 10268"/>
              <a:gd name="T25" fmla="*/ 2147483647 h 10109"/>
              <a:gd name="T26" fmla="*/ 2147483647 w 10268"/>
              <a:gd name="T27" fmla="*/ 2147483647 h 10109"/>
              <a:gd name="T28" fmla="*/ 2147483647 w 10268"/>
              <a:gd name="T29" fmla="*/ 2147483647 h 10109"/>
              <a:gd name="T30" fmla="*/ 2147483647 w 10268"/>
              <a:gd name="T31" fmla="*/ 2147483647 h 10109"/>
              <a:gd name="T32" fmla="*/ 2147483647 w 10268"/>
              <a:gd name="T33" fmla="*/ 2147483647 h 10109"/>
              <a:gd name="T34" fmla="*/ 2147483647 w 10268"/>
              <a:gd name="T35" fmla="*/ 2147483647 h 10109"/>
              <a:gd name="T36" fmla="*/ 2147483647 w 10268"/>
              <a:gd name="T37" fmla="*/ 2147483647 h 10109"/>
              <a:gd name="T38" fmla="*/ 2147483647 w 10268"/>
              <a:gd name="T39" fmla="*/ 2147483647 h 10109"/>
              <a:gd name="T40" fmla="*/ 2147483647 w 10268"/>
              <a:gd name="T41" fmla="*/ 2147483647 h 10109"/>
              <a:gd name="T42" fmla="*/ 2147483647 w 10268"/>
              <a:gd name="T43" fmla="*/ 2147483647 h 10109"/>
              <a:gd name="T44" fmla="*/ 2147483647 w 10268"/>
              <a:gd name="T45" fmla="*/ 2147483647 h 10109"/>
              <a:gd name="T46" fmla="*/ 2147483647 w 10268"/>
              <a:gd name="T47" fmla="*/ 2147483647 h 10109"/>
              <a:gd name="T48" fmla="*/ 2147483647 w 10268"/>
              <a:gd name="T49" fmla="*/ 2147483647 h 10109"/>
              <a:gd name="T50" fmla="*/ 2147483647 w 10268"/>
              <a:gd name="T51" fmla="*/ 2147483647 h 10109"/>
              <a:gd name="T52" fmla="*/ 2147483647 w 10268"/>
              <a:gd name="T53" fmla="*/ 2147483647 h 10109"/>
              <a:gd name="T54" fmla="*/ 2147483647 w 10268"/>
              <a:gd name="T55" fmla="*/ 2147483647 h 10109"/>
              <a:gd name="T56" fmla="*/ 2147483647 w 10268"/>
              <a:gd name="T57" fmla="*/ 2147483647 h 10109"/>
              <a:gd name="T58" fmla="*/ 2147483647 w 10268"/>
              <a:gd name="T59" fmla="*/ 2147483647 h 10109"/>
              <a:gd name="T60" fmla="*/ 2147483647 w 10268"/>
              <a:gd name="T61" fmla="*/ 2147483647 h 10109"/>
              <a:gd name="T62" fmla="*/ 2147483647 w 10268"/>
              <a:gd name="T63" fmla="*/ 2147483647 h 10109"/>
              <a:gd name="T64" fmla="*/ 2147483647 w 10268"/>
              <a:gd name="T65" fmla="*/ 2147483647 h 10109"/>
              <a:gd name="T66" fmla="*/ 2147483647 w 10268"/>
              <a:gd name="T67" fmla="*/ 2147483647 h 10109"/>
              <a:gd name="T68" fmla="*/ 2147483647 w 10268"/>
              <a:gd name="T69" fmla="*/ 2147483647 h 10109"/>
              <a:gd name="T70" fmla="*/ 2147483647 w 10268"/>
              <a:gd name="T71" fmla="*/ 2147483647 h 10109"/>
              <a:gd name="T72" fmla="*/ 2147483647 w 10268"/>
              <a:gd name="T73" fmla="*/ 2147483647 h 10109"/>
              <a:gd name="T74" fmla="*/ 2147483647 w 10268"/>
              <a:gd name="T75" fmla="*/ 2147483647 h 10109"/>
              <a:gd name="T76" fmla="*/ 2147483647 w 10268"/>
              <a:gd name="T77" fmla="*/ 2147483647 h 10109"/>
              <a:gd name="T78" fmla="*/ 2147483647 w 10268"/>
              <a:gd name="T79" fmla="*/ 2147483647 h 10109"/>
              <a:gd name="T80" fmla="*/ 2147483647 w 10268"/>
              <a:gd name="T81" fmla="*/ 2147483647 h 10109"/>
              <a:gd name="T82" fmla="*/ 2147483647 w 10268"/>
              <a:gd name="T83" fmla="*/ 2147483647 h 10109"/>
              <a:gd name="T84" fmla="*/ 2147483647 w 10268"/>
              <a:gd name="T85" fmla="*/ 0 h 10109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0268"/>
              <a:gd name="T130" fmla="*/ 0 h 10109"/>
              <a:gd name="T131" fmla="*/ 10268 w 10268"/>
              <a:gd name="T132" fmla="*/ 10109 h 10109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0268" h="10109">
                <a:moveTo>
                  <a:pt x="5134" y="0"/>
                </a:moveTo>
                <a:lnTo>
                  <a:pt x="5397" y="6"/>
                </a:lnTo>
                <a:lnTo>
                  <a:pt x="5657" y="26"/>
                </a:lnTo>
                <a:lnTo>
                  <a:pt x="5914" y="58"/>
                </a:lnTo>
                <a:lnTo>
                  <a:pt x="6166" y="103"/>
                </a:lnTo>
                <a:lnTo>
                  <a:pt x="6414" y="159"/>
                </a:lnTo>
                <a:lnTo>
                  <a:pt x="6658" y="228"/>
                </a:lnTo>
                <a:lnTo>
                  <a:pt x="6896" y="308"/>
                </a:lnTo>
                <a:lnTo>
                  <a:pt x="7128" y="398"/>
                </a:lnTo>
                <a:lnTo>
                  <a:pt x="7356" y="500"/>
                </a:lnTo>
                <a:lnTo>
                  <a:pt x="7578" y="611"/>
                </a:lnTo>
                <a:lnTo>
                  <a:pt x="7793" y="734"/>
                </a:lnTo>
                <a:lnTo>
                  <a:pt x="8001" y="865"/>
                </a:lnTo>
                <a:lnTo>
                  <a:pt x="8202" y="1006"/>
                </a:lnTo>
                <a:lnTo>
                  <a:pt x="8396" y="1157"/>
                </a:lnTo>
                <a:lnTo>
                  <a:pt x="8583" y="1316"/>
                </a:lnTo>
                <a:lnTo>
                  <a:pt x="8761" y="1483"/>
                </a:lnTo>
                <a:lnTo>
                  <a:pt x="8931" y="1659"/>
                </a:lnTo>
                <a:lnTo>
                  <a:pt x="9092" y="1842"/>
                </a:lnTo>
                <a:lnTo>
                  <a:pt x="9245" y="2034"/>
                </a:lnTo>
                <a:lnTo>
                  <a:pt x="9389" y="2232"/>
                </a:lnTo>
                <a:lnTo>
                  <a:pt x="9523" y="2437"/>
                </a:lnTo>
                <a:lnTo>
                  <a:pt x="9646" y="2648"/>
                </a:lnTo>
                <a:lnTo>
                  <a:pt x="9760" y="2866"/>
                </a:lnTo>
                <a:lnTo>
                  <a:pt x="9863" y="3091"/>
                </a:lnTo>
                <a:lnTo>
                  <a:pt x="9955" y="3319"/>
                </a:lnTo>
                <a:lnTo>
                  <a:pt x="10036" y="3554"/>
                </a:lnTo>
                <a:lnTo>
                  <a:pt x="10106" y="3794"/>
                </a:lnTo>
                <a:lnTo>
                  <a:pt x="10163" y="4038"/>
                </a:lnTo>
                <a:lnTo>
                  <a:pt x="10208" y="4287"/>
                </a:lnTo>
                <a:lnTo>
                  <a:pt x="10241" y="4539"/>
                </a:lnTo>
                <a:lnTo>
                  <a:pt x="10261" y="4795"/>
                </a:lnTo>
                <a:lnTo>
                  <a:pt x="10268" y="5055"/>
                </a:lnTo>
                <a:lnTo>
                  <a:pt x="10261" y="5314"/>
                </a:lnTo>
                <a:lnTo>
                  <a:pt x="10241" y="5570"/>
                </a:lnTo>
                <a:lnTo>
                  <a:pt x="10208" y="5822"/>
                </a:lnTo>
                <a:lnTo>
                  <a:pt x="10163" y="6071"/>
                </a:lnTo>
                <a:lnTo>
                  <a:pt x="10106" y="6315"/>
                </a:lnTo>
                <a:lnTo>
                  <a:pt x="10036" y="6554"/>
                </a:lnTo>
                <a:lnTo>
                  <a:pt x="9955" y="6789"/>
                </a:lnTo>
                <a:lnTo>
                  <a:pt x="9863" y="7019"/>
                </a:lnTo>
                <a:lnTo>
                  <a:pt x="9760" y="7243"/>
                </a:lnTo>
                <a:lnTo>
                  <a:pt x="9646" y="7461"/>
                </a:lnTo>
                <a:lnTo>
                  <a:pt x="9523" y="7672"/>
                </a:lnTo>
                <a:lnTo>
                  <a:pt x="9389" y="7877"/>
                </a:lnTo>
                <a:lnTo>
                  <a:pt x="9245" y="8075"/>
                </a:lnTo>
                <a:lnTo>
                  <a:pt x="9092" y="8267"/>
                </a:lnTo>
                <a:lnTo>
                  <a:pt x="8931" y="8450"/>
                </a:lnTo>
                <a:lnTo>
                  <a:pt x="8761" y="8626"/>
                </a:lnTo>
                <a:lnTo>
                  <a:pt x="8583" y="8794"/>
                </a:lnTo>
                <a:lnTo>
                  <a:pt x="8396" y="8953"/>
                </a:lnTo>
                <a:lnTo>
                  <a:pt x="8202" y="9102"/>
                </a:lnTo>
                <a:lnTo>
                  <a:pt x="8001" y="9244"/>
                </a:lnTo>
                <a:lnTo>
                  <a:pt x="7793" y="9375"/>
                </a:lnTo>
                <a:lnTo>
                  <a:pt x="7578" y="9498"/>
                </a:lnTo>
                <a:lnTo>
                  <a:pt x="7356" y="9609"/>
                </a:lnTo>
                <a:lnTo>
                  <a:pt x="7128" y="9710"/>
                </a:lnTo>
                <a:lnTo>
                  <a:pt x="6896" y="9801"/>
                </a:lnTo>
                <a:lnTo>
                  <a:pt x="6658" y="9881"/>
                </a:lnTo>
                <a:lnTo>
                  <a:pt x="6414" y="9950"/>
                </a:lnTo>
                <a:lnTo>
                  <a:pt x="6166" y="10007"/>
                </a:lnTo>
                <a:lnTo>
                  <a:pt x="5914" y="10051"/>
                </a:lnTo>
                <a:lnTo>
                  <a:pt x="5657" y="10082"/>
                </a:lnTo>
                <a:lnTo>
                  <a:pt x="5397" y="10102"/>
                </a:lnTo>
                <a:lnTo>
                  <a:pt x="5134" y="10109"/>
                </a:lnTo>
                <a:lnTo>
                  <a:pt x="4870" y="10102"/>
                </a:lnTo>
                <a:lnTo>
                  <a:pt x="4610" y="10082"/>
                </a:lnTo>
                <a:lnTo>
                  <a:pt x="4354" y="10051"/>
                </a:lnTo>
                <a:lnTo>
                  <a:pt x="4101" y="10007"/>
                </a:lnTo>
                <a:lnTo>
                  <a:pt x="3853" y="9950"/>
                </a:lnTo>
                <a:lnTo>
                  <a:pt x="3610" y="9881"/>
                </a:lnTo>
                <a:lnTo>
                  <a:pt x="3371" y="9801"/>
                </a:lnTo>
                <a:lnTo>
                  <a:pt x="3138" y="9710"/>
                </a:lnTo>
                <a:lnTo>
                  <a:pt x="2911" y="9609"/>
                </a:lnTo>
                <a:lnTo>
                  <a:pt x="2690" y="9498"/>
                </a:lnTo>
                <a:lnTo>
                  <a:pt x="2475" y="9375"/>
                </a:lnTo>
                <a:lnTo>
                  <a:pt x="2267" y="9244"/>
                </a:lnTo>
                <a:lnTo>
                  <a:pt x="2065" y="9102"/>
                </a:lnTo>
                <a:lnTo>
                  <a:pt x="1871" y="8953"/>
                </a:lnTo>
                <a:lnTo>
                  <a:pt x="1685" y="8794"/>
                </a:lnTo>
                <a:lnTo>
                  <a:pt x="1506" y="8626"/>
                </a:lnTo>
                <a:lnTo>
                  <a:pt x="1337" y="8450"/>
                </a:lnTo>
                <a:lnTo>
                  <a:pt x="1175" y="8267"/>
                </a:lnTo>
                <a:lnTo>
                  <a:pt x="1022" y="8075"/>
                </a:lnTo>
                <a:lnTo>
                  <a:pt x="879" y="7877"/>
                </a:lnTo>
                <a:lnTo>
                  <a:pt x="745" y="7672"/>
                </a:lnTo>
                <a:lnTo>
                  <a:pt x="621" y="7461"/>
                </a:lnTo>
                <a:lnTo>
                  <a:pt x="507" y="7243"/>
                </a:lnTo>
                <a:lnTo>
                  <a:pt x="404" y="7019"/>
                </a:lnTo>
                <a:lnTo>
                  <a:pt x="313" y="6789"/>
                </a:lnTo>
                <a:lnTo>
                  <a:pt x="232" y="6554"/>
                </a:lnTo>
                <a:lnTo>
                  <a:pt x="162" y="6315"/>
                </a:lnTo>
                <a:lnTo>
                  <a:pt x="104" y="6071"/>
                </a:lnTo>
                <a:lnTo>
                  <a:pt x="59" y="5822"/>
                </a:lnTo>
                <a:lnTo>
                  <a:pt x="26" y="5570"/>
                </a:lnTo>
                <a:lnTo>
                  <a:pt x="6" y="5314"/>
                </a:lnTo>
                <a:lnTo>
                  <a:pt x="0" y="5055"/>
                </a:lnTo>
                <a:lnTo>
                  <a:pt x="6" y="4795"/>
                </a:lnTo>
                <a:lnTo>
                  <a:pt x="26" y="4539"/>
                </a:lnTo>
                <a:lnTo>
                  <a:pt x="59" y="4287"/>
                </a:lnTo>
                <a:lnTo>
                  <a:pt x="104" y="4038"/>
                </a:lnTo>
                <a:lnTo>
                  <a:pt x="162" y="3794"/>
                </a:lnTo>
                <a:lnTo>
                  <a:pt x="232" y="3554"/>
                </a:lnTo>
                <a:lnTo>
                  <a:pt x="313" y="3319"/>
                </a:lnTo>
                <a:lnTo>
                  <a:pt x="404" y="3091"/>
                </a:lnTo>
                <a:lnTo>
                  <a:pt x="507" y="2866"/>
                </a:lnTo>
                <a:lnTo>
                  <a:pt x="621" y="2648"/>
                </a:lnTo>
                <a:lnTo>
                  <a:pt x="745" y="2437"/>
                </a:lnTo>
                <a:lnTo>
                  <a:pt x="879" y="2232"/>
                </a:lnTo>
                <a:lnTo>
                  <a:pt x="1022" y="2034"/>
                </a:lnTo>
                <a:lnTo>
                  <a:pt x="1175" y="1842"/>
                </a:lnTo>
                <a:lnTo>
                  <a:pt x="1337" y="1659"/>
                </a:lnTo>
                <a:lnTo>
                  <a:pt x="1506" y="1483"/>
                </a:lnTo>
                <a:lnTo>
                  <a:pt x="1685" y="1316"/>
                </a:lnTo>
                <a:lnTo>
                  <a:pt x="1871" y="1157"/>
                </a:lnTo>
                <a:lnTo>
                  <a:pt x="2065" y="1006"/>
                </a:lnTo>
                <a:lnTo>
                  <a:pt x="2267" y="865"/>
                </a:lnTo>
                <a:lnTo>
                  <a:pt x="2475" y="734"/>
                </a:lnTo>
                <a:lnTo>
                  <a:pt x="2690" y="611"/>
                </a:lnTo>
                <a:lnTo>
                  <a:pt x="2911" y="500"/>
                </a:lnTo>
                <a:lnTo>
                  <a:pt x="3138" y="398"/>
                </a:lnTo>
                <a:lnTo>
                  <a:pt x="3371" y="308"/>
                </a:lnTo>
                <a:lnTo>
                  <a:pt x="3610" y="228"/>
                </a:lnTo>
                <a:lnTo>
                  <a:pt x="3853" y="159"/>
                </a:lnTo>
                <a:lnTo>
                  <a:pt x="4101" y="103"/>
                </a:lnTo>
                <a:lnTo>
                  <a:pt x="4354" y="58"/>
                </a:lnTo>
                <a:lnTo>
                  <a:pt x="4610" y="26"/>
                </a:lnTo>
                <a:lnTo>
                  <a:pt x="4870" y="6"/>
                </a:lnTo>
                <a:lnTo>
                  <a:pt x="51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reeform 11"/>
          <p:cNvSpPr>
            <a:spLocks/>
          </p:cNvSpPr>
          <p:nvPr/>
        </p:nvSpPr>
        <p:spPr bwMode="auto">
          <a:xfrm rot="16200000">
            <a:off x="3879300" y="4512469"/>
            <a:ext cx="1246188" cy="571500"/>
          </a:xfrm>
          <a:custGeom>
            <a:avLst/>
            <a:gdLst>
              <a:gd name="T0" fmla="*/ 2147483647 w 7842"/>
              <a:gd name="T1" fmla="*/ 2147483647 h 3598"/>
              <a:gd name="T2" fmla="*/ 2147483647 w 7842"/>
              <a:gd name="T3" fmla="*/ 2147483647 h 3598"/>
              <a:gd name="T4" fmla="*/ 2147483647 w 7842"/>
              <a:gd name="T5" fmla="*/ 2147483647 h 3598"/>
              <a:gd name="T6" fmla="*/ 2147483647 w 7842"/>
              <a:gd name="T7" fmla="*/ 2147483647 h 3598"/>
              <a:gd name="T8" fmla="*/ 2147483647 w 7842"/>
              <a:gd name="T9" fmla="*/ 2147483647 h 3598"/>
              <a:gd name="T10" fmla="*/ 2147483647 w 7842"/>
              <a:gd name="T11" fmla="*/ 2147483647 h 3598"/>
              <a:gd name="T12" fmla="*/ 2147483647 w 7842"/>
              <a:gd name="T13" fmla="*/ 2147483647 h 3598"/>
              <a:gd name="T14" fmla="*/ 2147483647 w 7842"/>
              <a:gd name="T15" fmla="*/ 2147483647 h 3598"/>
              <a:gd name="T16" fmla="*/ 2147483647 w 7842"/>
              <a:gd name="T17" fmla="*/ 2147483647 h 3598"/>
              <a:gd name="T18" fmla="*/ 2147483647 w 7842"/>
              <a:gd name="T19" fmla="*/ 2147483647 h 3598"/>
              <a:gd name="T20" fmla="*/ 2147483647 w 7842"/>
              <a:gd name="T21" fmla="*/ 0 h 3598"/>
              <a:gd name="T22" fmla="*/ 2147483647 w 7842"/>
              <a:gd name="T23" fmla="*/ 2147483647 h 3598"/>
              <a:gd name="T24" fmla="*/ 2147483647 w 7842"/>
              <a:gd name="T25" fmla="*/ 2147483647 h 3598"/>
              <a:gd name="T26" fmla="*/ 2147483647 w 7842"/>
              <a:gd name="T27" fmla="*/ 2147483647 h 3598"/>
              <a:gd name="T28" fmla="*/ 2147483647 w 7842"/>
              <a:gd name="T29" fmla="*/ 2147483647 h 3598"/>
              <a:gd name="T30" fmla="*/ 2147483647 w 7842"/>
              <a:gd name="T31" fmla="*/ 2147483647 h 3598"/>
              <a:gd name="T32" fmla="*/ 2147483647 w 7842"/>
              <a:gd name="T33" fmla="*/ 2147483647 h 3598"/>
              <a:gd name="T34" fmla="*/ 2147483647 w 7842"/>
              <a:gd name="T35" fmla="*/ 2147483647 h 3598"/>
              <a:gd name="T36" fmla="*/ 2147483647 w 7842"/>
              <a:gd name="T37" fmla="*/ 2147483647 h 3598"/>
              <a:gd name="T38" fmla="*/ 2147483647 w 7842"/>
              <a:gd name="T39" fmla="*/ 2147483647 h 3598"/>
              <a:gd name="T40" fmla="*/ 2147483647 w 7842"/>
              <a:gd name="T41" fmla="*/ 2147483647 h 3598"/>
              <a:gd name="T42" fmla="*/ 2147483647 w 7842"/>
              <a:gd name="T43" fmla="*/ 2147483647 h 3598"/>
              <a:gd name="T44" fmla="*/ 2147483647 w 7842"/>
              <a:gd name="T45" fmla="*/ 2147483647 h 3598"/>
              <a:gd name="T46" fmla="*/ 2147483647 w 7842"/>
              <a:gd name="T47" fmla="*/ 2147483647 h 3598"/>
              <a:gd name="T48" fmla="*/ 2147483647 w 7842"/>
              <a:gd name="T49" fmla="*/ 2147483647 h 3598"/>
              <a:gd name="T50" fmla="*/ 2147483647 w 7842"/>
              <a:gd name="T51" fmla="*/ 2147483647 h 3598"/>
              <a:gd name="T52" fmla="*/ 2147483647 w 7842"/>
              <a:gd name="T53" fmla="*/ 2147483647 h 3598"/>
              <a:gd name="T54" fmla="*/ 2147483647 w 7842"/>
              <a:gd name="T55" fmla="*/ 2147483647 h 3598"/>
              <a:gd name="T56" fmla="*/ 2147483647 w 7842"/>
              <a:gd name="T57" fmla="*/ 2147483647 h 3598"/>
              <a:gd name="T58" fmla="*/ 2147483647 w 7842"/>
              <a:gd name="T59" fmla="*/ 2147483647 h 3598"/>
              <a:gd name="T60" fmla="*/ 2147483647 w 7842"/>
              <a:gd name="T61" fmla="*/ 2147483647 h 3598"/>
              <a:gd name="T62" fmla="*/ 2147483647 w 7842"/>
              <a:gd name="T63" fmla="*/ 2147483647 h 3598"/>
              <a:gd name="T64" fmla="*/ 2147483647 w 7842"/>
              <a:gd name="T65" fmla="*/ 2147483647 h 3598"/>
              <a:gd name="T66" fmla="*/ 2147483647 w 7842"/>
              <a:gd name="T67" fmla="*/ 2147483647 h 3598"/>
              <a:gd name="T68" fmla="*/ 2147483647 w 7842"/>
              <a:gd name="T69" fmla="*/ 2147483647 h 3598"/>
              <a:gd name="T70" fmla="*/ 2147483647 w 7842"/>
              <a:gd name="T71" fmla="*/ 2147483647 h 3598"/>
              <a:gd name="T72" fmla="*/ 2147483647 w 7842"/>
              <a:gd name="T73" fmla="*/ 2147483647 h 3598"/>
              <a:gd name="T74" fmla="*/ 2147483647 w 7842"/>
              <a:gd name="T75" fmla="*/ 2147483647 h 3598"/>
              <a:gd name="T76" fmla="*/ 2147483647 w 7842"/>
              <a:gd name="T77" fmla="*/ 2147483647 h 3598"/>
              <a:gd name="T78" fmla="*/ 2147483647 w 7842"/>
              <a:gd name="T79" fmla="*/ 2147483647 h 3598"/>
              <a:gd name="T80" fmla="*/ 2147483647 w 7842"/>
              <a:gd name="T81" fmla="*/ 2147483647 h 3598"/>
              <a:gd name="T82" fmla="*/ 2147483647 w 7842"/>
              <a:gd name="T83" fmla="*/ 2147483647 h 3598"/>
              <a:gd name="T84" fmla="*/ 2147483647 w 7842"/>
              <a:gd name="T85" fmla="*/ 2147483647 h 359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7842"/>
              <a:gd name="T130" fmla="*/ 0 h 3598"/>
              <a:gd name="T131" fmla="*/ 7842 w 7842"/>
              <a:gd name="T132" fmla="*/ 3598 h 359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7842" h="3598">
                <a:moveTo>
                  <a:pt x="7842" y="1739"/>
                </a:moveTo>
                <a:lnTo>
                  <a:pt x="7753" y="1641"/>
                </a:lnTo>
                <a:lnTo>
                  <a:pt x="7660" y="1544"/>
                </a:lnTo>
                <a:lnTo>
                  <a:pt x="7565" y="1450"/>
                </a:lnTo>
                <a:lnTo>
                  <a:pt x="7468" y="1359"/>
                </a:lnTo>
                <a:lnTo>
                  <a:pt x="7369" y="1270"/>
                </a:lnTo>
                <a:lnTo>
                  <a:pt x="7267" y="1184"/>
                </a:lnTo>
                <a:lnTo>
                  <a:pt x="7163" y="1099"/>
                </a:lnTo>
                <a:lnTo>
                  <a:pt x="7057" y="1018"/>
                </a:lnTo>
                <a:lnTo>
                  <a:pt x="6948" y="940"/>
                </a:lnTo>
                <a:lnTo>
                  <a:pt x="6837" y="864"/>
                </a:lnTo>
                <a:lnTo>
                  <a:pt x="6724" y="792"/>
                </a:lnTo>
                <a:lnTo>
                  <a:pt x="6610" y="721"/>
                </a:lnTo>
                <a:lnTo>
                  <a:pt x="6493" y="654"/>
                </a:lnTo>
                <a:lnTo>
                  <a:pt x="6375" y="589"/>
                </a:lnTo>
                <a:lnTo>
                  <a:pt x="6254" y="528"/>
                </a:lnTo>
                <a:lnTo>
                  <a:pt x="6132" y="470"/>
                </a:lnTo>
                <a:lnTo>
                  <a:pt x="6008" y="415"/>
                </a:lnTo>
                <a:lnTo>
                  <a:pt x="5882" y="364"/>
                </a:lnTo>
                <a:lnTo>
                  <a:pt x="5755" y="315"/>
                </a:lnTo>
                <a:lnTo>
                  <a:pt x="5625" y="270"/>
                </a:lnTo>
                <a:lnTo>
                  <a:pt x="5495" y="228"/>
                </a:lnTo>
                <a:lnTo>
                  <a:pt x="5363" y="189"/>
                </a:lnTo>
                <a:lnTo>
                  <a:pt x="5230" y="154"/>
                </a:lnTo>
                <a:lnTo>
                  <a:pt x="5095" y="121"/>
                </a:lnTo>
                <a:lnTo>
                  <a:pt x="4958" y="94"/>
                </a:lnTo>
                <a:lnTo>
                  <a:pt x="4821" y="69"/>
                </a:lnTo>
                <a:lnTo>
                  <a:pt x="4682" y="49"/>
                </a:lnTo>
                <a:lnTo>
                  <a:pt x="4542" y="31"/>
                </a:lnTo>
                <a:lnTo>
                  <a:pt x="4401" y="17"/>
                </a:lnTo>
                <a:lnTo>
                  <a:pt x="4259" y="8"/>
                </a:lnTo>
                <a:lnTo>
                  <a:pt x="4116" y="2"/>
                </a:lnTo>
                <a:lnTo>
                  <a:pt x="3972" y="0"/>
                </a:lnTo>
                <a:lnTo>
                  <a:pt x="3823" y="2"/>
                </a:lnTo>
                <a:lnTo>
                  <a:pt x="3674" y="9"/>
                </a:lnTo>
                <a:lnTo>
                  <a:pt x="3528" y="19"/>
                </a:lnTo>
                <a:lnTo>
                  <a:pt x="3382" y="33"/>
                </a:lnTo>
                <a:lnTo>
                  <a:pt x="3236" y="52"/>
                </a:lnTo>
                <a:lnTo>
                  <a:pt x="3093" y="74"/>
                </a:lnTo>
                <a:lnTo>
                  <a:pt x="2951" y="100"/>
                </a:lnTo>
                <a:lnTo>
                  <a:pt x="2810" y="131"/>
                </a:lnTo>
                <a:lnTo>
                  <a:pt x="2670" y="165"/>
                </a:lnTo>
                <a:lnTo>
                  <a:pt x="2532" y="203"/>
                </a:lnTo>
                <a:lnTo>
                  <a:pt x="2396" y="245"/>
                </a:lnTo>
                <a:lnTo>
                  <a:pt x="2262" y="289"/>
                </a:lnTo>
                <a:lnTo>
                  <a:pt x="2128" y="337"/>
                </a:lnTo>
                <a:lnTo>
                  <a:pt x="1998" y="390"/>
                </a:lnTo>
                <a:lnTo>
                  <a:pt x="1868" y="445"/>
                </a:lnTo>
                <a:lnTo>
                  <a:pt x="1741" y="504"/>
                </a:lnTo>
                <a:lnTo>
                  <a:pt x="1615" y="566"/>
                </a:lnTo>
                <a:lnTo>
                  <a:pt x="1491" y="632"/>
                </a:lnTo>
                <a:lnTo>
                  <a:pt x="1369" y="701"/>
                </a:lnTo>
                <a:lnTo>
                  <a:pt x="1249" y="773"/>
                </a:lnTo>
                <a:lnTo>
                  <a:pt x="1132" y="847"/>
                </a:lnTo>
                <a:lnTo>
                  <a:pt x="1017" y="925"/>
                </a:lnTo>
                <a:lnTo>
                  <a:pt x="904" y="1007"/>
                </a:lnTo>
                <a:lnTo>
                  <a:pt x="794" y="1090"/>
                </a:lnTo>
                <a:lnTo>
                  <a:pt x="685" y="1177"/>
                </a:lnTo>
                <a:lnTo>
                  <a:pt x="580" y="1267"/>
                </a:lnTo>
                <a:lnTo>
                  <a:pt x="477" y="1359"/>
                </a:lnTo>
                <a:lnTo>
                  <a:pt x="376" y="1453"/>
                </a:lnTo>
                <a:lnTo>
                  <a:pt x="278" y="1551"/>
                </a:lnTo>
                <a:lnTo>
                  <a:pt x="182" y="1651"/>
                </a:lnTo>
                <a:lnTo>
                  <a:pt x="89" y="1754"/>
                </a:lnTo>
                <a:lnTo>
                  <a:pt x="0" y="1859"/>
                </a:lnTo>
                <a:lnTo>
                  <a:pt x="89" y="1957"/>
                </a:lnTo>
                <a:lnTo>
                  <a:pt x="182" y="2054"/>
                </a:lnTo>
                <a:lnTo>
                  <a:pt x="277" y="2148"/>
                </a:lnTo>
                <a:lnTo>
                  <a:pt x="374" y="2239"/>
                </a:lnTo>
                <a:lnTo>
                  <a:pt x="473" y="2328"/>
                </a:lnTo>
                <a:lnTo>
                  <a:pt x="575" y="2414"/>
                </a:lnTo>
                <a:lnTo>
                  <a:pt x="679" y="2499"/>
                </a:lnTo>
                <a:lnTo>
                  <a:pt x="785" y="2580"/>
                </a:lnTo>
                <a:lnTo>
                  <a:pt x="894" y="2658"/>
                </a:lnTo>
                <a:lnTo>
                  <a:pt x="1004" y="2734"/>
                </a:lnTo>
                <a:lnTo>
                  <a:pt x="1118" y="2807"/>
                </a:lnTo>
                <a:lnTo>
                  <a:pt x="1232" y="2877"/>
                </a:lnTo>
                <a:lnTo>
                  <a:pt x="1348" y="2944"/>
                </a:lnTo>
                <a:lnTo>
                  <a:pt x="1467" y="3009"/>
                </a:lnTo>
                <a:lnTo>
                  <a:pt x="1588" y="3070"/>
                </a:lnTo>
                <a:lnTo>
                  <a:pt x="1710" y="3128"/>
                </a:lnTo>
                <a:lnTo>
                  <a:pt x="1834" y="3183"/>
                </a:lnTo>
                <a:lnTo>
                  <a:pt x="1960" y="3234"/>
                </a:lnTo>
                <a:lnTo>
                  <a:pt x="2087" y="3283"/>
                </a:lnTo>
                <a:lnTo>
                  <a:pt x="2217" y="3328"/>
                </a:lnTo>
                <a:lnTo>
                  <a:pt x="2347" y="3370"/>
                </a:lnTo>
                <a:lnTo>
                  <a:pt x="2479" y="3409"/>
                </a:lnTo>
                <a:lnTo>
                  <a:pt x="2612" y="3444"/>
                </a:lnTo>
                <a:lnTo>
                  <a:pt x="2747" y="3477"/>
                </a:lnTo>
                <a:lnTo>
                  <a:pt x="2884" y="3504"/>
                </a:lnTo>
                <a:lnTo>
                  <a:pt x="3021" y="3529"/>
                </a:lnTo>
                <a:lnTo>
                  <a:pt x="3160" y="3549"/>
                </a:lnTo>
                <a:lnTo>
                  <a:pt x="3300" y="3567"/>
                </a:lnTo>
                <a:lnTo>
                  <a:pt x="3441" y="3581"/>
                </a:lnTo>
                <a:lnTo>
                  <a:pt x="3583" y="3590"/>
                </a:lnTo>
                <a:lnTo>
                  <a:pt x="3726" y="3596"/>
                </a:lnTo>
                <a:lnTo>
                  <a:pt x="3870" y="3598"/>
                </a:lnTo>
                <a:lnTo>
                  <a:pt x="4019" y="3596"/>
                </a:lnTo>
                <a:lnTo>
                  <a:pt x="4167" y="3589"/>
                </a:lnTo>
                <a:lnTo>
                  <a:pt x="4314" y="3579"/>
                </a:lnTo>
                <a:lnTo>
                  <a:pt x="4460" y="3565"/>
                </a:lnTo>
                <a:lnTo>
                  <a:pt x="4606" y="3546"/>
                </a:lnTo>
                <a:lnTo>
                  <a:pt x="4749" y="3524"/>
                </a:lnTo>
                <a:lnTo>
                  <a:pt x="4891" y="3498"/>
                </a:lnTo>
                <a:lnTo>
                  <a:pt x="5032" y="3467"/>
                </a:lnTo>
                <a:lnTo>
                  <a:pt x="5172" y="3433"/>
                </a:lnTo>
                <a:lnTo>
                  <a:pt x="5310" y="3395"/>
                </a:lnTo>
                <a:lnTo>
                  <a:pt x="5446" y="3354"/>
                </a:lnTo>
                <a:lnTo>
                  <a:pt x="5580" y="3309"/>
                </a:lnTo>
                <a:lnTo>
                  <a:pt x="5713" y="3261"/>
                </a:lnTo>
                <a:lnTo>
                  <a:pt x="5844" y="3208"/>
                </a:lnTo>
                <a:lnTo>
                  <a:pt x="5974" y="3153"/>
                </a:lnTo>
                <a:lnTo>
                  <a:pt x="6101" y="3094"/>
                </a:lnTo>
                <a:lnTo>
                  <a:pt x="6227" y="3032"/>
                </a:lnTo>
                <a:lnTo>
                  <a:pt x="6351" y="2966"/>
                </a:lnTo>
                <a:lnTo>
                  <a:pt x="6473" y="2897"/>
                </a:lnTo>
                <a:lnTo>
                  <a:pt x="6593" y="2825"/>
                </a:lnTo>
                <a:lnTo>
                  <a:pt x="6710" y="2751"/>
                </a:lnTo>
                <a:lnTo>
                  <a:pt x="6825" y="2673"/>
                </a:lnTo>
                <a:lnTo>
                  <a:pt x="6938" y="2591"/>
                </a:lnTo>
                <a:lnTo>
                  <a:pt x="7048" y="2508"/>
                </a:lnTo>
                <a:lnTo>
                  <a:pt x="7157" y="2421"/>
                </a:lnTo>
                <a:lnTo>
                  <a:pt x="7262" y="2331"/>
                </a:lnTo>
                <a:lnTo>
                  <a:pt x="7365" y="2239"/>
                </a:lnTo>
                <a:lnTo>
                  <a:pt x="7466" y="2145"/>
                </a:lnTo>
                <a:lnTo>
                  <a:pt x="7564" y="2047"/>
                </a:lnTo>
                <a:lnTo>
                  <a:pt x="7660" y="1947"/>
                </a:lnTo>
                <a:lnTo>
                  <a:pt x="7753" y="1844"/>
                </a:lnTo>
                <a:lnTo>
                  <a:pt x="7842" y="173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reeform 12"/>
          <p:cNvSpPr>
            <a:spLocks/>
          </p:cNvSpPr>
          <p:nvPr/>
        </p:nvSpPr>
        <p:spPr bwMode="auto">
          <a:xfrm rot="16200000">
            <a:off x="4038050" y="4321970"/>
            <a:ext cx="625475" cy="309562"/>
          </a:xfrm>
          <a:custGeom>
            <a:avLst/>
            <a:gdLst>
              <a:gd name="T0" fmla="*/ 2147483647 w 3947"/>
              <a:gd name="T1" fmla="*/ 2147483647 h 1952"/>
              <a:gd name="T2" fmla="*/ 2147483647 w 3947"/>
              <a:gd name="T3" fmla="*/ 2147483647 h 1952"/>
              <a:gd name="T4" fmla="*/ 2147483647 w 3947"/>
              <a:gd name="T5" fmla="*/ 2147483647 h 1952"/>
              <a:gd name="T6" fmla="*/ 2147483647 w 3947"/>
              <a:gd name="T7" fmla="*/ 2147483647 h 1952"/>
              <a:gd name="T8" fmla="*/ 2147483647 w 3947"/>
              <a:gd name="T9" fmla="*/ 2147483647 h 1952"/>
              <a:gd name="T10" fmla="*/ 2147483647 w 3947"/>
              <a:gd name="T11" fmla="*/ 2147483647 h 1952"/>
              <a:gd name="T12" fmla="*/ 2147483647 w 3947"/>
              <a:gd name="T13" fmla="*/ 2147483647 h 1952"/>
              <a:gd name="T14" fmla="*/ 2147483647 w 3947"/>
              <a:gd name="T15" fmla="*/ 2147483647 h 1952"/>
              <a:gd name="T16" fmla="*/ 2147483647 w 3947"/>
              <a:gd name="T17" fmla="*/ 2147483647 h 1952"/>
              <a:gd name="T18" fmla="*/ 2147483647 w 3947"/>
              <a:gd name="T19" fmla="*/ 2147483647 h 1952"/>
              <a:gd name="T20" fmla="*/ 2147483647 w 3947"/>
              <a:gd name="T21" fmla="*/ 2147483647 h 1952"/>
              <a:gd name="T22" fmla="*/ 2147483647 w 3947"/>
              <a:gd name="T23" fmla="*/ 2147483647 h 1952"/>
              <a:gd name="T24" fmla="*/ 2147483647 w 3947"/>
              <a:gd name="T25" fmla="*/ 2147483647 h 1952"/>
              <a:gd name="T26" fmla="*/ 2147483647 w 3947"/>
              <a:gd name="T27" fmla="*/ 2147483647 h 1952"/>
              <a:gd name="T28" fmla="*/ 2147483647 w 3947"/>
              <a:gd name="T29" fmla="*/ 2147483647 h 1952"/>
              <a:gd name="T30" fmla="*/ 2147483647 w 3947"/>
              <a:gd name="T31" fmla="*/ 2147483647 h 1952"/>
              <a:gd name="T32" fmla="*/ 2147483647 w 3947"/>
              <a:gd name="T33" fmla="*/ 2147483647 h 1952"/>
              <a:gd name="T34" fmla="*/ 2147483647 w 3947"/>
              <a:gd name="T35" fmla="*/ 2147483647 h 1952"/>
              <a:gd name="T36" fmla="*/ 2147483647 w 3947"/>
              <a:gd name="T37" fmla="*/ 2147483647 h 1952"/>
              <a:gd name="T38" fmla="*/ 2147483647 w 3947"/>
              <a:gd name="T39" fmla="*/ 2147483647 h 1952"/>
              <a:gd name="T40" fmla="*/ 2147483647 w 3947"/>
              <a:gd name="T41" fmla="*/ 2147483647 h 1952"/>
              <a:gd name="T42" fmla="*/ 2147483647 w 3947"/>
              <a:gd name="T43" fmla="*/ 2147483647 h 1952"/>
              <a:gd name="T44" fmla="*/ 2147483647 w 3947"/>
              <a:gd name="T45" fmla="*/ 2147483647 h 1952"/>
              <a:gd name="T46" fmla="*/ 2147483647 w 3947"/>
              <a:gd name="T47" fmla="*/ 2147483647 h 1952"/>
              <a:gd name="T48" fmla="*/ 2147483647 w 3947"/>
              <a:gd name="T49" fmla="*/ 2147483647 h 1952"/>
              <a:gd name="T50" fmla="*/ 2147483647 w 3947"/>
              <a:gd name="T51" fmla="*/ 2147483647 h 1952"/>
              <a:gd name="T52" fmla="*/ 2147483647 w 3947"/>
              <a:gd name="T53" fmla="*/ 2147483647 h 1952"/>
              <a:gd name="T54" fmla="*/ 2147483647 w 3947"/>
              <a:gd name="T55" fmla="*/ 2147483647 h 1952"/>
              <a:gd name="T56" fmla="*/ 2147483647 w 3947"/>
              <a:gd name="T57" fmla="*/ 2147483647 h 1952"/>
              <a:gd name="T58" fmla="*/ 2147483647 w 3947"/>
              <a:gd name="T59" fmla="*/ 2147483647 h 1952"/>
              <a:gd name="T60" fmla="*/ 2147483647 w 3947"/>
              <a:gd name="T61" fmla="*/ 2147483647 h 1952"/>
              <a:gd name="T62" fmla="*/ 2147483647 w 3947"/>
              <a:gd name="T63" fmla="*/ 2147483647 h 1952"/>
              <a:gd name="T64" fmla="*/ 2147483647 w 3947"/>
              <a:gd name="T65" fmla="*/ 2147483647 h 1952"/>
              <a:gd name="T66" fmla="*/ 2147483647 w 3947"/>
              <a:gd name="T67" fmla="*/ 2147483647 h 1952"/>
              <a:gd name="T68" fmla="*/ 2147483647 w 3947"/>
              <a:gd name="T69" fmla="*/ 2147483647 h 1952"/>
              <a:gd name="T70" fmla="*/ 2147483647 w 3947"/>
              <a:gd name="T71" fmla="*/ 2147483647 h 1952"/>
              <a:gd name="T72" fmla="*/ 2147483647 w 3947"/>
              <a:gd name="T73" fmla="*/ 2147483647 h 1952"/>
              <a:gd name="T74" fmla="*/ 2147483647 w 3947"/>
              <a:gd name="T75" fmla="*/ 2147483647 h 1952"/>
              <a:gd name="T76" fmla="*/ 2147483647 w 3947"/>
              <a:gd name="T77" fmla="*/ 2147483647 h 1952"/>
              <a:gd name="T78" fmla="*/ 2147483647 w 3947"/>
              <a:gd name="T79" fmla="*/ 2147483647 h 1952"/>
              <a:gd name="T80" fmla="*/ 2147483647 w 3947"/>
              <a:gd name="T81" fmla="*/ 2147483647 h 1952"/>
              <a:gd name="T82" fmla="*/ 2147483647 w 3947"/>
              <a:gd name="T83" fmla="*/ 2147483647 h 1952"/>
              <a:gd name="T84" fmla="*/ 2147483647 w 3947"/>
              <a:gd name="T85" fmla="*/ 2147483647 h 1952"/>
              <a:gd name="T86" fmla="*/ 2147483647 w 3947"/>
              <a:gd name="T87" fmla="*/ 2147483647 h 1952"/>
              <a:gd name="T88" fmla="*/ 2147483647 w 3947"/>
              <a:gd name="T89" fmla="*/ 2147483647 h 1952"/>
              <a:gd name="T90" fmla="*/ 2147483647 w 3947"/>
              <a:gd name="T91" fmla="*/ 2147483647 h 1952"/>
              <a:gd name="T92" fmla="*/ 2147483647 w 3947"/>
              <a:gd name="T93" fmla="*/ 2147483647 h 1952"/>
              <a:gd name="T94" fmla="*/ 2147483647 w 3947"/>
              <a:gd name="T95" fmla="*/ 2147483647 h 1952"/>
              <a:gd name="T96" fmla="*/ 2147483647 w 3947"/>
              <a:gd name="T97" fmla="*/ 2147483647 h 1952"/>
              <a:gd name="T98" fmla="*/ 0 w 3947"/>
              <a:gd name="T99" fmla="*/ 0 h 195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947"/>
              <a:gd name="T151" fmla="*/ 0 h 1952"/>
              <a:gd name="T152" fmla="*/ 3947 w 3947"/>
              <a:gd name="T153" fmla="*/ 1952 h 195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947" h="1952">
                <a:moveTo>
                  <a:pt x="0" y="240"/>
                </a:moveTo>
                <a:lnTo>
                  <a:pt x="65" y="240"/>
                </a:lnTo>
                <a:lnTo>
                  <a:pt x="129" y="241"/>
                </a:lnTo>
                <a:lnTo>
                  <a:pt x="194" y="244"/>
                </a:lnTo>
                <a:lnTo>
                  <a:pt x="258" y="246"/>
                </a:lnTo>
                <a:lnTo>
                  <a:pt x="322" y="250"/>
                </a:lnTo>
                <a:lnTo>
                  <a:pt x="385" y="254"/>
                </a:lnTo>
                <a:lnTo>
                  <a:pt x="448" y="259"/>
                </a:lnTo>
                <a:lnTo>
                  <a:pt x="513" y="265"/>
                </a:lnTo>
                <a:lnTo>
                  <a:pt x="576" y="272"/>
                </a:lnTo>
                <a:lnTo>
                  <a:pt x="638" y="279"/>
                </a:lnTo>
                <a:lnTo>
                  <a:pt x="700" y="288"/>
                </a:lnTo>
                <a:lnTo>
                  <a:pt x="762" y="297"/>
                </a:lnTo>
                <a:lnTo>
                  <a:pt x="824" y="307"/>
                </a:lnTo>
                <a:lnTo>
                  <a:pt x="886" y="317"/>
                </a:lnTo>
                <a:lnTo>
                  <a:pt x="948" y="328"/>
                </a:lnTo>
                <a:lnTo>
                  <a:pt x="1009" y="340"/>
                </a:lnTo>
                <a:lnTo>
                  <a:pt x="1070" y="353"/>
                </a:lnTo>
                <a:lnTo>
                  <a:pt x="1131" y="367"/>
                </a:lnTo>
                <a:lnTo>
                  <a:pt x="1191" y="381"/>
                </a:lnTo>
                <a:lnTo>
                  <a:pt x="1251" y="395"/>
                </a:lnTo>
                <a:lnTo>
                  <a:pt x="1311" y="411"/>
                </a:lnTo>
                <a:lnTo>
                  <a:pt x="1370" y="428"/>
                </a:lnTo>
                <a:lnTo>
                  <a:pt x="1430" y="445"/>
                </a:lnTo>
                <a:lnTo>
                  <a:pt x="1489" y="462"/>
                </a:lnTo>
                <a:lnTo>
                  <a:pt x="1547" y="481"/>
                </a:lnTo>
                <a:lnTo>
                  <a:pt x="1606" y="500"/>
                </a:lnTo>
                <a:lnTo>
                  <a:pt x="1664" y="520"/>
                </a:lnTo>
                <a:lnTo>
                  <a:pt x="1722" y="540"/>
                </a:lnTo>
                <a:lnTo>
                  <a:pt x="1780" y="561"/>
                </a:lnTo>
                <a:lnTo>
                  <a:pt x="1837" y="583"/>
                </a:lnTo>
                <a:lnTo>
                  <a:pt x="1893" y="606"/>
                </a:lnTo>
                <a:lnTo>
                  <a:pt x="1949" y="629"/>
                </a:lnTo>
                <a:lnTo>
                  <a:pt x="2005" y="652"/>
                </a:lnTo>
                <a:lnTo>
                  <a:pt x="2061" y="677"/>
                </a:lnTo>
                <a:lnTo>
                  <a:pt x="2117" y="702"/>
                </a:lnTo>
                <a:lnTo>
                  <a:pt x="2171" y="728"/>
                </a:lnTo>
                <a:lnTo>
                  <a:pt x="2226" y="754"/>
                </a:lnTo>
                <a:lnTo>
                  <a:pt x="2280" y="781"/>
                </a:lnTo>
                <a:lnTo>
                  <a:pt x="2334" y="809"/>
                </a:lnTo>
                <a:lnTo>
                  <a:pt x="2388" y="837"/>
                </a:lnTo>
                <a:lnTo>
                  <a:pt x="2441" y="866"/>
                </a:lnTo>
                <a:lnTo>
                  <a:pt x="2493" y="896"/>
                </a:lnTo>
                <a:lnTo>
                  <a:pt x="2546" y="925"/>
                </a:lnTo>
                <a:lnTo>
                  <a:pt x="2598" y="956"/>
                </a:lnTo>
                <a:lnTo>
                  <a:pt x="2649" y="987"/>
                </a:lnTo>
                <a:lnTo>
                  <a:pt x="2701" y="1019"/>
                </a:lnTo>
                <a:lnTo>
                  <a:pt x="2751" y="1052"/>
                </a:lnTo>
                <a:lnTo>
                  <a:pt x="2802" y="1085"/>
                </a:lnTo>
                <a:lnTo>
                  <a:pt x="2851" y="1118"/>
                </a:lnTo>
                <a:lnTo>
                  <a:pt x="2901" y="1153"/>
                </a:lnTo>
                <a:lnTo>
                  <a:pt x="2949" y="1188"/>
                </a:lnTo>
                <a:lnTo>
                  <a:pt x="2997" y="1222"/>
                </a:lnTo>
                <a:lnTo>
                  <a:pt x="3046" y="1258"/>
                </a:lnTo>
                <a:lnTo>
                  <a:pt x="3093" y="1295"/>
                </a:lnTo>
                <a:lnTo>
                  <a:pt x="3141" y="1332"/>
                </a:lnTo>
                <a:lnTo>
                  <a:pt x="3187" y="1369"/>
                </a:lnTo>
                <a:lnTo>
                  <a:pt x="3233" y="1407"/>
                </a:lnTo>
                <a:lnTo>
                  <a:pt x="3280" y="1446"/>
                </a:lnTo>
                <a:lnTo>
                  <a:pt x="3325" y="1485"/>
                </a:lnTo>
                <a:lnTo>
                  <a:pt x="3369" y="1525"/>
                </a:lnTo>
                <a:lnTo>
                  <a:pt x="3414" y="1565"/>
                </a:lnTo>
                <a:lnTo>
                  <a:pt x="3457" y="1606"/>
                </a:lnTo>
                <a:lnTo>
                  <a:pt x="3501" y="1647"/>
                </a:lnTo>
                <a:lnTo>
                  <a:pt x="3544" y="1688"/>
                </a:lnTo>
                <a:lnTo>
                  <a:pt x="3586" y="1730"/>
                </a:lnTo>
                <a:lnTo>
                  <a:pt x="3628" y="1774"/>
                </a:lnTo>
                <a:lnTo>
                  <a:pt x="3669" y="1817"/>
                </a:lnTo>
                <a:lnTo>
                  <a:pt x="3710" y="1860"/>
                </a:lnTo>
                <a:lnTo>
                  <a:pt x="3750" y="1904"/>
                </a:lnTo>
                <a:lnTo>
                  <a:pt x="3790" y="1949"/>
                </a:lnTo>
                <a:lnTo>
                  <a:pt x="3792" y="1952"/>
                </a:lnTo>
                <a:lnTo>
                  <a:pt x="3811" y="1928"/>
                </a:lnTo>
                <a:lnTo>
                  <a:pt x="3831" y="1905"/>
                </a:lnTo>
                <a:lnTo>
                  <a:pt x="3851" y="1882"/>
                </a:lnTo>
                <a:lnTo>
                  <a:pt x="3870" y="1859"/>
                </a:lnTo>
                <a:lnTo>
                  <a:pt x="3890" y="1836"/>
                </a:lnTo>
                <a:lnTo>
                  <a:pt x="3909" y="1813"/>
                </a:lnTo>
                <a:lnTo>
                  <a:pt x="3928" y="1788"/>
                </a:lnTo>
                <a:lnTo>
                  <a:pt x="3947" y="1765"/>
                </a:lnTo>
                <a:lnTo>
                  <a:pt x="3928" y="1744"/>
                </a:lnTo>
                <a:lnTo>
                  <a:pt x="3886" y="1698"/>
                </a:lnTo>
                <a:lnTo>
                  <a:pt x="3843" y="1651"/>
                </a:lnTo>
                <a:lnTo>
                  <a:pt x="3799" y="1607"/>
                </a:lnTo>
                <a:lnTo>
                  <a:pt x="3755" y="1562"/>
                </a:lnTo>
                <a:lnTo>
                  <a:pt x="3711" y="1518"/>
                </a:lnTo>
                <a:lnTo>
                  <a:pt x="3667" y="1474"/>
                </a:lnTo>
                <a:lnTo>
                  <a:pt x="3622" y="1431"/>
                </a:lnTo>
                <a:lnTo>
                  <a:pt x="3575" y="1389"/>
                </a:lnTo>
                <a:lnTo>
                  <a:pt x="3529" y="1347"/>
                </a:lnTo>
                <a:lnTo>
                  <a:pt x="3482" y="1305"/>
                </a:lnTo>
                <a:lnTo>
                  <a:pt x="3434" y="1265"/>
                </a:lnTo>
                <a:lnTo>
                  <a:pt x="3386" y="1224"/>
                </a:lnTo>
                <a:lnTo>
                  <a:pt x="3338" y="1183"/>
                </a:lnTo>
                <a:lnTo>
                  <a:pt x="3289" y="1144"/>
                </a:lnTo>
                <a:lnTo>
                  <a:pt x="3240" y="1106"/>
                </a:lnTo>
                <a:lnTo>
                  <a:pt x="3190" y="1068"/>
                </a:lnTo>
                <a:lnTo>
                  <a:pt x="3140" y="1030"/>
                </a:lnTo>
                <a:lnTo>
                  <a:pt x="3089" y="993"/>
                </a:lnTo>
                <a:lnTo>
                  <a:pt x="3037" y="957"/>
                </a:lnTo>
                <a:lnTo>
                  <a:pt x="2986" y="921"/>
                </a:lnTo>
                <a:lnTo>
                  <a:pt x="2933" y="885"/>
                </a:lnTo>
                <a:lnTo>
                  <a:pt x="2881" y="852"/>
                </a:lnTo>
                <a:lnTo>
                  <a:pt x="2828" y="817"/>
                </a:lnTo>
                <a:lnTo>
                  <a:pt x="2774" y="783"/>
                </a:lnTo>
                <a:lnTo>
                  <a:pt x="2721" y="750"/>
                </a:lnTo>
                <a:lnTo>
                  <a:pt x="2666" y="719"/>
                </a:lnTo>
                <a:lnTo>
                  <a:pt x="2611" y="687"/>
                </a:lnTo>
                <a:lnTo>
                  <a:pt x="2555" y="657"/>
                </a:lnTo>
                <a:lnTo>
                  <a:pt x="2500" y="626"/>
                </a:lnTo>
                <a:lnTo>
                  <a:pt x="2445" y="597"/>
                </a:lnTo>
                <a:lnTo>
                  <a:pt x="2388" y="567"/>
                </a:lnTo>
                <a:lnTo>
                  <a:pt x="2331" y="540"/>
                </a:lnTo>
                <a:lnTo>
                  <a:pt x="2273" y="511"/>
                </a:lnTo>
                <a:lnTo>
                  <a:pt x="2217" y="485"/>
                </a:lnTo>
                <a:lnTo>
                  <a:pt x="2159" y="459"/>
                </a:lnTo>
                <a:lnTo>
                  <a:pt x="2100" y="432"/>
                </a:lnTo>
                <a:lnTo>
                  <a:pt x="2041" y="408"/>
                </a:lnTo>
                <a:lnTo>
                  <a:pt x="1982" y="384"/>
                </a:lnTo>
                <a:lnTo>
                  <a:pt x="1923" y="361"/>
                </a:lnTo>
                <a:lnTo>
                  <a:pt x="1863" y="337"/>
                </a:lnTo>
                <a:lnTo>
                  <a:pt x="1803" y="315"/>
                </a:lnTo>
                <a:lnTo>
                  <a:pt x="1743" y="294"/>
                </a:lnTo>
                <a:lnTo>
                  <a:pt x="1682" y="273"/>
                </a:lnTo>
                <a:lnTo>
                  <a:pt x="1621" y="253"/>
                </a:lnTo>
                <a:lnTo>
                  <a:pt x="1559" y="233"/>
                </a:lnTo>
                <a:lnTo>
                  <a:pt x="1498" y="215"/>
                </a:lnTo>
                <a:lnTo>
                  <a:pt x="1436" y="197"/>
                </a:lnTo>
                <a:lnTo>
                  <a:pt x="1372" y="180"/>
                </a:lnTo>
                <a:lnTo>
                  <a:pt x="1310" y="163"/>
                </a:lnTo>
                <a:lnTo>
                  <a:pt x="1247" y="148"/>
                </a:lnTo>
                <a:lnTo>
                  <a:pt x="1183" y="133"/>
                </a:lnTo>
                <a:lnTo>
                  <a:pt x="1120" y="119"/>
                </a:lnTo>
                <a:lnTo>
                  <a:pt x="1056" y="105"/>
                </a:lnTo>
                <a:lnTo>
                  <a:pt x="991" y="93"/>
                </a:lnTo>
                <a:lnTo>
                  <a:pt x="927" y="81"/>
                </a:lnTo>
                <a:lnTo>
                  <a:pt x="863" y="71"/>
                </a:lnTo>
                <a:lnTo>
                  <a:pt x="798" y="60"/>
                </a:lnTo>
                <a:lnTo>
                  <a:pt x="733" y="51"/>
                </a:lnTo>
                <a:lnTo>
                  <a:pt x="667" y="41"/>
                </a:lnTo>
                <a:lnTo>
                  <a:pt x="601" y="34"/>
                </a:lnTo>
                <a:lnTo>
                  <a:pt x="536" y="28"/>
                </a:lnTo>
                <a:lnTo>
                  <a:pt x="469" y="20"/>
                </a:lnTo>
                <a:lnTo>
                  <a:pt x="403" y="15"/>
                </a:lnTo>
                <a:lnTo>
                  <a:pt x="337" y="11"/>
                </a:lnTo>
                <a:lnTo>
                  <a:pt x="269" y="7"/>
                </a:lnTo>
                <a:lnTo>
                  <a:pt x="202" y="4"/>
                </a:lnTo>
                <a:lnTo>
                  <a:pt x="135" y="2"/>
                </a:lnTo>
                <a:lnTo>
                  <a:pt x="67" y="0"/>
                </a:lnTo>
                <a:lnTo>
                  <a:pt x="0" y="0"/>
                </a:lnTo>
                <a:lnTo>
                  <a:pt x="0" y="240"/>
                </a:lnTo>
                <a:close/>
              </a:path>
            </a:pathLst>
          </a:custGeom>
          <a:solidFill>
            <a:srgbClr val="8281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Freeform 13"/>
          <p:cNvSpPr>
            <a:spLocks/>
          </p:cNvSpPr>
          <p:nvPr/>
        </p:nvSpPr>
        <p:spPr bwMode="auto">
          <a:xfrm rot="16200000">
            <a:off x="4038050" y="4947445"/>
            <a:ext cx="644525" cy="328612"/>
          </a:xfrm>
          <a:custGeom>
            <a:avLst/>
            <a:gdLst>
              <a:gd name="T0" fmla="*/ 2147483647 w 4052"/>
              <a:gd name="T1" fmla="*/ 2147483647 h 2069"/>
              <a:gd name="T2" fmla="*/ 2147483647 w 4052"/>
              <a:gd name="T3" fmla="*/ 2147483647 h 2069"/>
              <a:gd name="T4" fmla="*/ 2147483647 w 4052"/>
              <a:gd name="T5" fmla="*/ 2147483647 h 2069"/>
              <a:gd name="T6" fmla="*/ 2147483647 w 4052"/>
              <a:gd name="T7" fmla="*/ 2147483647 h 2069"/>
              <a:gd name="T8" fmla="*/ 2147483647 w 4052"/>
              <a:gd name="T9" fmla="*/ 2147483647 h 2069"/>
              <a:gd name="T10" fmla="*/ 2147483647 w 4052"/>
              <a:gd name="T11" fmla="*/ 2147483647 h 2069"/>
              <a:gd name="T12" fmla="*/ 2147483647 w 4052"/>
              <a:gd name="T13" fmla="*/ 2147483647 h 2069"/>
              <a:gd name="T14" fmla="*/ 2147483647 w 4052"/>
              <a:gd name="T15" fmla="*/ 2147483647 h 2069"/>
              <a:gd name="T16" fmla="*/ 2147483647 w 4052"/>
              <a:gd name="T17" fmla="*/ 2147483647 h 2069"/>
              <a:gd name="T18" fmla="*/ 2147483647 w 4052"/>
              <a:gd name="T19" fmla="*/ 2147483647 h 2069"/>
              <a:gd name="T20" fmla="*/ 2147483647 w 4052"/>
              <a:gd name="T21" fmla="*/ 2147483647 h 2069"/>
              <a:gd name="T22" fmla="*/ 2147483647 w 4052"/>
              <a:gd name="T23" fmla="*/ 2147483647 h 2069"/>
              <a:gd name="T24" fmla="*/ 2147483647 w 4052"/>
              <a:gd name="T25" fmla="*/ 2147483647 h 2069"/>
              <a:gd name="T26" fmla="*/ 2147483647 w 4052"/>
              <a:gd name="T27" fmla="*/ 2147483647 h 2069"/>
              <a:gd name="T28" fmla="*/ 2147483647 w 4052"/>
              <a:gd name="T29" fmla="*/ 2147483647 h 2069"/>
              <a:gd name="T30" fmla="*/ 2147483647 w 4052"/>
              <a:gd name="T31" fmla="*/ 2147483647 h 2069"/>
              <a:gd name="T32" fmla="*/ 2147483647 w 4052"/>
              <a:gd name="T33" fmla="*/ 2147483647 h 2069"/>
              <a:gd name="T34" fmla="*/ 2147483647 w 4052"/>
              <a:gd name="T35" fmla="*/ 2147483647 h 2069"/>
              <a:gd name="T36" fmla="*/ 2147483647 w 4052"/>
              <a:gd name="T37" fmla="*/ 2147483647 h 2069"/>
              <a:gd name="T38" fmla="*/ 2147483647 w 4052"/>
              <a:gd name="T39" fmla="*/ 2147483647 h 2069"/>
              <a:gd name="T40" fmla="*/ 2147483647 w 4052"/>
              <a:gd name="T41" fmla="*/ 2147483647 h 2069"/>
              <a:gd name="T42" fmla="*/ 2147483647 w 4052"/>
              <a:gd name="T43" fmla="*/ 2147483647 h 2069"/>
              <a:gd name="T44" fmla="*/ 2147483647 w 4052"/>
              <a:gd name="T45" fmla="*/ 2147483647 h 2069"/>
              <a:gd name="T46" fmla="*/ 2147483647 w 4052"/>
              <a:gd name="T47" fmla="*/ 2147483647 h 2069"/>
              <a:gd name="T48" fmla="*/ 2147483647 w 4052"/>
              <a:gd name="T49" fmla="*/ 0 h 2069"/>
              <a:gd name="T50" fmla="*/ 2147483647 w 4052"/>
              <a:gd name="T51" fmla="*/ 2147483647 h 2069"/>
              <a:gd name="T52" fmla="*/ 2147483647 w 4052"/>
              <a:gd name="T53" fmla="*/ 2147483647 h 2069"/>
              <a:gd name="T54" fmla="*/ 2147483647 w 4052"/>
              <a:gd name="T55" fmla="*/ 2147483647 h 2069"/>
              <a:gd name="T56" fmla="*/ 2147483647 w 4052"/>
              <a:gd name="T57" fmla="*/ 2147483647 h 2069"/>
              <a:gd name="T58" fmla="*/ 2147483647 w 4052"/>
              <a:gd name="T59" fmla="*/ 2147483647 h 2069"/>
              <a:gd name="T60" fmla="*/ 2147483647 w 4052"/>
              <a:gd name="T61" fmla="*/ 2147483647 h 2069"/>
              <a:gd name="T62" fmla="*/ 2147483647 w 4052"/>
              <a:gd name="T63" fmla="*/ 2147483647 h 2069"/>
              <a:gd name="T64" fmla="*/ 2147483647 w 4052"/>
              <a:gd name="T65" fmla="*/ 2147483647 h 2069"/>
              <a:gd name="T66" fmla="*/ 2147483647 w 4052"/>
              <a:gd name="T67" fmla="*/ 2147483647 h 2069"/>
              <a:gd name="T68" fmla="*/ 2147483647 w 4052"/>
              <a:gd name="T69" fmla="*/ 2147483647 h 2069"/>
              <a:gd name="T70" fmla="*/ 2147483647 w 4052"/>
              <a:gd name="T71" fmla="*/ 2147483647 h 2069"/>
              <a:gd name="T72" fmla="*/ 2147483647 w 4052"/>
              <a:gd name="T73" fmla="*/ 2147483647 h 2069"/>
              <a:gd name="T74" fmla="*/ 2147483647 w 4052"/>
              <a:gd name="T75" fmla="*/ 2147483647 h 2069"/>
              <a:gd name="T76" fmla="*/ 2147483647 w 4052"/>
              <a:gd name="T77" fmla="*/ 2147483647 h 2069"/>
              <a:gd name="T78" fmla="*/ 2147483647 w 4052"/>
              <a:gd name="T79" fmla="*/ 2147483647 h 2069"/>
              <a:gd name="T80" fmla="*/ 2147483647 w 4052"/>
              <a:gd name="T81" fmla="*/ 2147483647 h 2069"/>
              <a:gd name="T82" fmla="*/ 2147483647 w 4052"/>
              <a:gd name="T83" fmla="*/ 2147483647 h 2069"/>
              <a:gd name="T84" fmla="*/ 2147483647 w 4052"/>
              <a:gd name="T85" fmla="*/ 2147483647 h 2069"/>
              <a:gd name="T86" fmla="*/ 2147483647 w 4052"/>
              <a:gd name="T87" fmla="*/ 2147483647 h 2069"/>
              <a:gd name="T88" fmla="*/ 2147483647 w 4052"/>
              <a:gd name="T89" fmla="*/ 2147483647 h 2069"/>
              <a:gd name="T90" fmla="*/ 2147483647 w 4052"/>
              <a:gd name="T91" fmla="*/ 2147483647 h 2069"/>
              <a:gd name="T92" fmla="*/ 2147483647 w 4052"/>
              <a:gd name="T93" fmla="*/ 2147483647 h 2069"/>
              <a:gd name="T94" fmla="*/ 2147483647 w 4052"/>
              <a:gd name="T95" fmla="*/ 2147483647 h 2069"/>
              <a:gd name="T96" fmla="*/ 2147483647 w 4052"/>
              <a:gd name="T97" fmla="*/ 2147483647 h 2069"/>
              <a:gd name="T98" fmla="*/ 2147483647 w 4052"/>
              <a:gd name="T99" fmla="*/ 2147483647 h 2069"/>
              <a:gd name="T100" fmla="*/ 2147483647 w 4052"/>
              <a:gd name="T101" fmla="*/ 2147483647 h 2069"/>
              <a:gd name="T102" fmla="*/ 2147483647 w 4052"/>
              <a:gd name="T103" fmla="*/ 2147483647 h 206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052"/>
              <a:gd name="T157" fmla="*/ 0 h 2069"/>
              <a:gd name="T158" fmla="*/ 4052 w 4052"/>
              <a:gd name="T159" fmla="*/ 2069 h 206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052" h="2069">
                <a:moveTo>
                  <a:pt x="161" y="2069"/>
                </a:moveTo>
                <a:lnTo>
                  <a:pt x="185" y="2039"/>
                </a:lnTo>
                <a:lnTo>
                  <a:pt x="223" y="1994"/>
                </a:lnTo>
                <a:lnTo>
                  <a:pt x="263" y="1949"/>
                </a:lnTo>
                <a:lnTo>
                  <a:pt x="302" y="1904"/>
                </a:lnTo>
                <a:lnTo>
                  <a:pt x="343" y="1860"/>
                </a:lnTo>
                <a:lnTo>
                  <a:pt x="383" y="1817"/>
                </a:lnTo>
                <a:lnTo>
                  <a:pt x="424" y="1774"/>
                </a:lnTo>
                <a:lnTo>
                  <a:pt x="466" y="1730"/>
                </a:lnTo>
                <a:lnTo>
                  <a:pt x="508" y="1688"/>
                </a:lnTo>
                <a:lnTo>
                  <a:pt x="552" y="1647"/>
                </a:lnTo>
                <a:lnTo>
                  <a:pt x="595" y="1606"/>
                </a:lnTo>
                <a:lnTo>
                  <a:pt x="639" y="1565"/>
                </a:lnTo>
                <a:lnTo>
                  <a:pt x="683" y="1525"/>
                </a:lnTo>
                <a:lnTo>
                  <a:pt x="728" y="1485"/>
                </a:lnTo>
                <a:lnTo>
                  <a:pt x="774" y="1446"/>
                </a:lnTo>
                <a:lnTo>
                  <a:pt x="819" y="1407"/>
                </a:lnTo>
                <a:lnTo>
                  <a:pt x="865" y="1369"/>
                </a:lnTo>
                <a:lnTo>
                  <a:pt x="913" y="1332"/>
                </a:lnTo>
                <a:lnTo>
                  <a:pt x="959" y="1295"/>
                </a:lnTo>
                <a:lnTo>
                  <a:pt x="1007" y="1258"/>
                </a:lnTo>
                <a:lnTo>
                  <a:pt x="1055" y="1222"/>
                </a:lnTo>
                <a:lnTo>
                  <a:pt x="1103" y="1188"/>
                </a:lnTo>
                <a:lnTo>
                  <a:pt x="1152" y="1153"/>
                </a:lnTo>
                <a:lnTo>
                  <a:pt x="1202" y="1118"/>
                </a:lnTo>
                <a:lnTo>
                  <a:pt x="1251" y="1085"/>
                </a:lnTo>
                <a:lnTo>
                  <a:pt x="1302" y="1052"/>
                </a:lnTo>
                <a:lnTo>
                  <a:pt x="1352" y="1019"/>
                </a:lnTo>
                <a:lnTo>
                  <a:pt x="1404" y="987"/>
                </a:lnTo>
                <a:lnTo>
                  <a:pt x="1455" y="956"/>
                </a:lnTo>
                <a:lnTo>
                  <a:pt x="1506" y="925"/>
                </a:lnTo>
                <a:lnTo>
                  <a:pt x="1559" y="896"/>
                </a:lnTo>
                <a:lnTo>
                  <a:pt x="1611" y="866"/>
                </a:lnTo>
                <a:lnTo>
                  <a:pt x="1665" y="837"/>
                </a:lnTo>
                <a:lnTo>
                  <a:pt x="1719" y="809"/>
                </a:lnTo>
                <a:lnTo>
                  <a:pt x="1772" y="781"/>
                </a:lnTo>
                <a:lnTo>
                  <a:pt x="1826" y="754"/>
                </a:lnTo>
                <a:lnTo>
                  <a:pt x="1881" y="728"/>
                </a:lnTo>
                <a:lnTo>
                  <a:pt x="1937" y="702"/>
                </a:lnTo>
                <a:lnTo>
                  <a:pt x="1991" y="677"/>
                </a:lnTo>
                <a:lnTo>
                  <a:pt x="2047" y="652"/>
                </a:lnTo>
                <a:lnTo>
                  <a:pt x="2103" y="629"/>
                </a:lnTo>
                <a:lnTo>
                  <a:pt x="2160" y="606"/>
                </a:lnTo>
                <a:lnTo>
                  <a:pt x="2217" y="583"/>
                </a:lnTo>
                <a:lnTo>
                  <a:pt x="2273" y="561"/>
                </a:lnTo>
                <a:lnTo>
                  <a:pt x="2331" y="540"/>
                </a:lnTo>
                <a:lnTo>
                  <a:pt x="2388" y="520"/>
                </a:lnTo>
                <a:lnTo>
                  <a:pt x="2447" y="500"/>
                </a:lnTo>
                <a:lnTo>
                  <a:pt x="2505" y="481"/>
                </a:lnTo>
                <a:lnTo>
                  <a:pt x="2564" y="462"/>
                </a:lnTo>
                <a:lnTo>
                  <a:pt x="2623" y="445"/>
                </a:lnTo>
                <a:lnTo>
                  <a:pt x="2682" y="428"/>
                </a:lnTo>
                <a:lnTo>
                  <a:pt x="2742" y="411"/>
                </a:lnTo>
                <a:lnTo>
                  <a:pt x="2802" y="395"/>
                </a:lnTo>
                <a:lnTo>
                  <a:pt x="2861" y="381"/>
                </a:lnTo>
                <a:lnTo>
                  <a:pt x="2922" y="367"/>
                </a:lnTo>
                <a:lnTo>
                  <a:pt x="2983" y="353"/>
                </a:lnTo>
                <a:lnTo>
                  <a:pt x="3044" y="340"/>
                </a:lnTo>
                <a:lnTo>
                  <a:pt x="3105" y="328"/>
                </a:lnTo>
                <a:lnTo>
                  <a:pt x="3166" y="317"/>
                </a:lnTo>
                <a:lnTo>
                  <a:pt x="3228" y="307"/>
                </a:lnTo>
                <a:lnTo>
                  <a:pt x="3290" y="297"/>
                </a:lnTo>
                <a:lnTo>
                  <a:pt x="3352" y="288"/>
                </a:lnTo>
                <a:lnTo>
                  <a:pt x="3414" y="279"/>
                </a:lnTo>
                <a:lnTo>
                  <a:pt x="3477" y="272"/>
                </a:lnTo>
                <a:lnTo>
                  <a:pt x="3541" y="265"/>
                </a:lnTo>
                <a:lnTo>
                  <a:pt x="3604" y="259"/>
                </a:lnTo>
                <a:lnTo>
                  <a:pt x="3667" y="254"/>
                </a:lnTo>
                <a:lnTo>
                  <a:pt x="3731" y="250"/>
                </a:lnTo>
                <a:lnTo>
                  <a:pt x="3794" y="246"/>
                </a:lnTo>
                <a:lnTo>
                  <a:pt x="3858" y="244"/>
                </a:lnTo>
                <a:lnTo>
                  <a:pt x="3923" y="241"/>
                </a:lnTo>
                <a:lnTo>
                  <a:pt x="3988" y="240"/>
                </a:lnTo>
                <a:lnTo>
                  <a:pt x="4052" y="240"/>
                </a:lnTo>
                <a:lnTo>
                  <a:pt x="4052" y="0"/>
                </a:lnTo>
                <a:lnTo>
                  <a:pt x="3985" y="0"/>
                </a:lnTo>
                <a:lnTo>
                  <a:pt x="3917" y="2"/>
                </a:lnTo>
                <a:lnTo>
                  <a:pt x="3850" y="4"/>
                </a:lnTo>
                <a:lnTo>
                  <a:pt x="3784" y="7"/>
                </a:lnTo>
                <a:lnTo>
                  <a:pt x="3716" y="11"/>
                </a:lnTo>
                <a:lnTo>
                  <a:pt x="3649" y="15"/>
                </a:lnTo>
                <a:lnTo>
                  <a:pt x="3583" y="20"/>
                </a:lnTo>
                <a:lnTo>
                  <a:pt x="3517" y="28"/>
                </a:lnTo>
                <a:lnTo>
                  <a:pt x="3451" y="34"/>
                </a:lnTo>
                <a:lnTo>
                  <a:pt x="3386" y="41"/>
                </a:lnTo>
                <a:lnTo>
                  <a:pt x="3320" y="51"/>
                </a:lnTo>
                <a:lnTo>
                  <a:pt x="3254" y="60"/>
                </a:lnTo>
                <a:lnTo>
                  <a:pt x="3190" y="71"/>
                </a:lnTo>
                <a:lnTo>
                  <a:pt x="3125" y="81"/>
                </a:lnTo>
                <a:lnTo>
                  <a:pt x="3061" y="93"/>
                </a:lnTo>
                <a:lnTo>
                  <a:pt x="2996" y="105"/>
                </a:lnTo>
                <a:lnTo>
                  <a:pt x="2932" y="119"/>
                </a:lnTo>
                <a:lnTo>
                  <a:pt x="2869" y="133"/>
                </a:lnTo>
                <a:lnTo>
                  <a:pt x="2806" y="148"/>
                </a:lnTo>
                <a:lnTo>
                  <a:pt x="2743" y="163"/>
                </a:lnTo>
                <a:lnTo>
                  <a:pt x="2680" y="180"/>
                </a:lnTo>
                <a:lnTo>
                  <a:pt x="2618" y="197"/>
                </a:lnTo>
                <a:lnTo>
                  <a:pt x="2555" y="215"/>
                </a:lnTo>
                <a:lnTo>
                  <a:pt x="2493" y="233"/>
                </a:lnTo>
                <a:lnTo>
                  <a:pt x="2432" y="253"/>
                </a:lnTo>
                <a:lnTo>
                  <a:pt x="2371" y="273"/>
                </a:lnTo>
                <a:lnTo>
                  <a:pt x="2310" y="294"/>
                </a:lnTo>
                <a:lnTo>
                  <a:pt x="2249" y="315"/>
                </a:lnTo>
                <a:lnTo>
                  <a:pt x="2190" y="337"/>
                </a:lnTo>
                <a:lnTo>
                  <a:pt x="2130" y="361"/>
                </a:lnTo>
                <a:lnTo>
                  <a:pt x="2070" y="384"/>
                </a:lnTo>
                <a:lnTo>
                  <a:pt x="2011" y="408"/>
                </a:lnTo>
                <a:lnTo>
                  <a:pt x="1952" y="432"/>
                </a:lnTo>
                <a:lnTo>
                  <a:pt x="1894" y="459"/>
                </a:lnTo>
                <a:lnTo>
                  <a:pt x="1837" y="485"/>
                </a:lnTo>
                <a:lnTo>
                  <a:pt x="1779" y="511"/>
                </a:lnTo>
                <a:lnTo>
                  <a:pt x="1722" y="540"/>
                </a:lnTo>
                <a:lnTo>
                  <a:pt x="1665" y="567"/>
                </a:lnTo>
                <a:lnTo>
                  <a:pt x="1608" y="597"/>
                </a:lnTo>
                <a:lnTo>
                  <a:pt x="1552" y="626"/>
                </a:lnTo>
                <a:lnTo>
                  <a:pt x="1497" y="657"/>
                </a:lnTo>
                <a:lnTo>
                  <a:pt x="1441" y="687"/>
                </a:lnTo>
                <a:lnTo>
                  <a:pt x="1387" y="719"/>
                </a:lnTo>
                <a:lnTo>
                  <a:pt x="1332" y="750"/>
                </a:lnTo>
                <a:lnTo>
                  <a:pt x="1278" y="783"/>
                </a:lnTo>
                <a:lnTo>
                  <a:pt x="1225" y="817"/>
                </a:lnTo>
                <a:lnTo>
                  <a:pt x="1171" y="852"/>
                </a:lnTo>
                <a:lnTo>
                  <a:pt x="1119" y="885"/>
                </a:lnTo>
                <a:lnTo>
                  <a:pt x="1067" y="921"/>
                </a:lnTo>
                <a:lnTo>
                  <a:pt x="1016" y="957"/>
                </a:lnTo>
                <a:lnTo>
                  <a:pt x="964" y="993"/>
                </a:lnTo>
                <a:lnTo>
                  <a:pt x="914" y="1030"/>
                </a:lnTo>
                <a:lnTo>
                  <a:pt x="863" y="1068"/>
                </a:lnTo>
                <a:lnTo>
                  <a:pt x="813" y="1106"/>
                </a:lnTo>
                <a:lnTo>
                  <a:pt x="763" y="1144"/>
                </a:lnTo>
                <a:lnTo>
                  <a:pt x="715" y="1183"/>
                </a:lnTo>
                <a:lnTo>
                  <a:pt x="666" y="1224"/>
                </a:lnTo>
                <a:lnTo>
                  <a:pt x="618" y="1265"/>
                </a:lnTo>
                <a:lnTo>
                  <a:pt x="570" y="1305"/>
                </a:lnTo>
                <a:lnTo>
                  <a:pt x="524" y="1347"/>
                </a:lnTo>
                <a:lnTo>
                  <a:pt x="478" y="1389"/>
                </a:lnTo>
                <a:lnTo>
                  <a:pt x="432" y="1431"/>
                </a:lnTo>
                <a:lnTo>
                  <a:pt x="386" y="1474"/>
                </a:lnTo>
                <a:lnTo>
                  <a:pt x="341" y="1518"/>
                </a:lnTo>
                <a:lnTo>
                  <a:pt x="297" y="1562"/>
                </a:lnTo>
                <a:lnTo>
                  <a:pt x="254" y="1607"/>
                </a:lnTo>
                <a:lnTo>
                  <a:pt x="209" y="1651"/>
                </a:lnTo>
                <a:lnTo>
                  <a:pt x="166" y="1698"/>
                </a:lnTo>
                <a:lnTo>
                  <a:pt x="124" y="1744"/>
                </a:lnTo>
                <a:lnTo>
                  <a:pt x="83" y="1790"/>
                </a:lnTo>
                <a:lnTo>
                  <a:pt x="42" y="1838"/>
                </a:lnTo>
                <a:lnTo>
                  <a:pt x="1" y="1885"/>
                </a:lnTo>
                <a:lnTo>
                  <a:pt x="0" y="1887"/>
                </a:lnTo>
                <a:lnTo>
                  <a:pt x="20" y="1910"/>
                </a:lnTo>
                <a:lnTo>
                  <a:pt x="40" y="1933"/>
                </a:lnTo>
                <a:lnTo>
                  <a:pt x="60" y="1956"/>
                </a:lnTo>
                <a:lnTo>
                  <a:pt x="80" y="1978"/>
                </a:lnTo>
                <a:lnTo>
                  <a:pt x="100" y="2001"/>
                </a:lnTo>
                <a:lnTo>
                  <a:pt x="120" y="2023"/>
                </a:lnTo>
                <a:lnTo>
                  <a:pt x="140" y="2045"/>
                </a:lnTo>
                <a:lnTo>
                  <a:pt x="161" y="2069"/>
                </a:lnTo>
                <a:close/>
              </a:path>
            </a:pathLst>
          </a:custGeom>
          <a:solidFill>
            <a:srgbClr val="8281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Freeform 14"/>
          <p:cNvSpPr>
            <a:spLocks/>
          </p:cNvSpPr>
          <p:nvPr/>
        </p:nvSpPr>
        <p:spPr bwMode="auto">
          <a:xfrm rot="16200000">
            <a:off x="3155400" y="3979069"/>
            <a:ext cx="835025" cy="820738"/>
          </a:xfrm>
          <a:custGeom>
            <a:avLst/>
            <a:gdLst>
              <a:gd name="T0" fmla="*/ 2147483647 w 5254"/>
              <a:gd name="T1" fmla="*/ 2147483647 h 5175"/>
              <a:gd name="T2" fmla="*/ 2147483647 w 5254"/>
              <a:gd name="T3" fmla="*/ 2147483647 h 5175"/>
              <a:gd name="T4" fmla="*/ 2147483647 w 5254"/>
              <a:gd name="T5" fmla="*/ 2147483647 h 5175"/>
              <a:gd name="T6" fmla="*/ 2147483647 w 5254"/>
              <a:gd name="T7" fmla="*/ 2147483647 h 5175"/>
              <a:gd name="T8" fmla="*/ 2147483647 w 5254"/>
              <a:gd name="T9" fmla="*/ 2147483647 h 5175"/>
              <a:gd name="T10" fmla="*/ 2147483647 w 5254"/>
              <a:gd name="T11" fmla="*/ 2147483647 h 5175"/>
              <a:gd name="T12" fmla="*/ 2147483647 w 5254"/>
              <a:gd name="T13" fmla="*/ 2147483647 h 5175"/>
              <a:gd name="T14" fmla="*/ 2147483647 w 5254"/>
              <a:gd name="T15" fmla="*/ 2147483647 h 5175"/>
              <a:gd name="T16" fmla="*/ 2147483647 w 5254"/>
              <a:gd name="T17" fmla="*/ 2147483647 h 5175"/>
              <a:gd name="T18" fmla="*/ 2147483647 w 5254"/>
              <a:gd name="T19" fmla="*/ 2147483647 h 5175"/>
              <a:gd name="T20" fmla="*/ 2147483647 w 5254"/>
              <a:gd name="T21" fmla="*/ 2147483647 h 5175"/>
              <a:gd name="T22" fmla="*/ 2147483647 w 5254"/>
              <a:gd name="T23" fmla="*/ 2147483647 h 5175"/>
              <a:gd name="T24" fmla="*/ 2147483647 w 5254"/>
              <a:gd name="T25" fmla="*/ 2147483647 h 5175"/>
              <a:gd name="T26" fmla="*/ 2147483647 w 5254"/>
              <a:gd name="T27" fmla="*/ 2147483647 h 5175"/>
              <a:gd name="T28" fmla="*/ 2147483647 w 5254"/>
              <a:gd name="T29" fmla="*/ 2147483647 h 5175"/>
              <a:gd name="T30" fmla="*/ 2147483647 w 5254"/>
              <a:gd name="T31" fmla="*/ 2147483647 h 5175"/>
              <a:gd name="T32" fmla="*/ 2147483647 w 5254"/>
              <a:gd name="T33" fmla="*/ 2147483647 h 5175"/>
              <a:gd name="T34" fmla="*/ 2147483647 w 5254"/>
              <a:gd name="T35" fmla="*/ 2147483647 h 5175"/>
              <a:gd name="T36" fmla="*/ 2147483647 w 5254"/>
              <a:gd name="T37" fmla="*/ 2147483647 h 5175"/>
              <a:gd name="T38" fmla="*/ 2147483647 w 5254"/>
              <a:gd name="T39" fmla="*/ 2147483647 h 5175"/>
              <a:gd name="T40" fmla="*/ 2147483647 w 5254"/>
              <a:gd name="T41" fmla="*/ 2147483647 h 5175"/>
              <a:gd name="T42" fmla="*/ 2147483647 w 5254"/>
              <a:gd name="T43" fmla="*/ 2147483647 h 5175"/>
              <a:gd name="T44" fmla="*/ 2147483647 w 5254"/>
              <a:gd name="T45" fmla="*/ 2147483647 h 5175"/>
              <a:gd name="T46" fmla="*/ 2147483647 w 5254"/>
              <a:gd name="T47" fmla="*/ 2147483647 h 5175"/>
              <a:gd name="T48" fmla="*/ 2147483647 w 5254"/>
              <a:gd name="T49" fmla="*/ 2147483647 h 5175"/>
              <a:gd name="T50" fmla="*/ 0 w 5254"/>
              <a:gd name="T51" fmla="*/ 0 h 5175"/>
              <a:gd name="T52" fmla="*/ 2147483647 w 5254"/>
              <a:gd name="T53" fmla="*/ 2147483647 h 5175"/>
              <a:gd name="T54" fmla="*/ 2147483647 w 5254"/>
              <a:gd name="T55" fmla="*/ 2147483647 h 5175"/>
              <a:gd name="T56" fmla="*/ 2147483647 w 5254"/>
              <a:gd name="T57" fmla="*/ 2147483647 h 5175"/>
              <a:gd name="T58" fmla="*/ 2147483647 w 5254"/>
              <a:gd name="T59" fmla="*/ 2147483647 h 5175"/>
              <a:gd name="T60" fmla="*/ 2147483647 w 5254"/>
              <a:gd name="T61" fmla="*/ 2147483647 h 5175"/>
              <a:gd name="T62" fmla="*/ 2147483647 w 5254"/>
              <a:gd name="T63" fmla="*/ 2147483647 h 5175"/>
              <a:gd name="T64" fmla="*/ 2147483647 w 5254"/>
              <a:gd name="T65" fmla="*/ 2147483647 h 5175"/>
              <a:gd name="T66" fmla="*/ 2147483647 w 5254"/>
              <a:gd name="T67" fmla="*/ 2147483647 h 5175"/>
              <a:gd name="T68" fmla="*/ 2147483647 w 5254"/>
              <a:gd name="T69" fmla="*/ 2147483647 h 5175"/>
              <a:gd name="T70" fmla="*/ 2147483647 w 5254"/>
              <a:gd name="T71" fmla="*/ 2147483647 h 5175"/>
              <a:gd name="T72" fmla="*/ 2147483647 w 5254"/>
              <a:gd name="T73" fmla="*/ 2147483647 h 5175"/>
              <a:gd name="T74" fmla="*/ 2147483647 w 5254"/>
              <a:gd name="T75" fmla="*/ 2147483647 h 5175"/>
              <a:gd name="T76" fmla="*/ 2147483647 w 5254"/>
              <a:gd name="T77" fmla="*/ 2147483647 h 5175"/>
              <a:gd name="T78" fmla="*/ 2147483647 w 5254"/>
              <a:gd name="T79" fmla="*/ 2147483647 h 5175"/>
              <a:gd name="T80" fmla="*/ 2147483647 w 5254"/>
              <a:gd name="T81" fmla="*/ 2147483647 h 5175"/>
              <a:gd name="T82" fmla="*/ 2147483647 w 5254"/>
              <a:gd name="T83" fmla="*/ 2147483647 h 5175"/>
              <a:gd name="T84" fmla="*/ 2147483647 w 5254"/>
              <a:gd name="T85" fmla="*/ 2147483647 h 5175"/>
              <a:gd name="T86" fmla="*/ 2147483647 w 5254"/>
              <a:gd name="T87" fmla="*/ 2147483647 h 5175"/>
              <a:gd name="T88" fmla="*/ 2147483647 w 5254"/>
              <a:gd name="T89" fmla="*/ 2147483647 h 5175"/>
              <a:gd name="T90" fmla="*/ 2147483647 w 5254"/>
              <a:gd name="T91" fmla="*/ 2147483647 h 5175"/>
              <a:gd name="T92" fmla="*/ 2147483647 w 5254"/>
              <a:gd name="T93" fmla="*/ 2147483647 h 5175"/>
              <a:gd name="T94" fmla="*/ 2147483647 w 5254"/>
              <a:gd name="T95" fmla="*/ 2147483647 h 5175"/>
              <a:gd name="T96" fmla="*/ 2147483647 w 5254"/>
              <a:gd name="T97" fmla="*/ 2147483647 h 5175"/>
              <a:gd name="T98" fmla="*/ 2147483647 w 5254"/>
              <a:gd name="T99" fmla="*/ 2147483647 h 5175"/>
              <a:gd name="T100" fmla="*/ 2147483647 w 5254"/>
              <a:gd name="T101" fmla="*/ 2147483647 h 5175"/>
              <a:gd name="T102" fmla="*/ 2147483647 w 5254"/>
              <a:gd name="T103" fmla="*/ 2147483647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5"/>
              <a:gd name="T158" fmla="*/ 5254 w 5254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5">
                <a:moveTo>
                  <a:pt x="5254" y="5175"/>
                </a:moveTo>
                <a:lnTo>
                  <a:pt x="5254" y="5175"/>
                </a:lnTo>
                <a:lnTo>
                  <a:pt x="5253" y="5108"/>
                </a:lnTo>
                <a:lnTo>
                  <a:pt x="5251" y="5041"/>
                </a:lnTo>
                <a:lnTo>
                  <a:pt x="5249" y="4976"/>
                </a:lnTo>
                <a:lnTo>
                  <a:pt x="5247" y="4909"/>
                </a:lnTo>
                <a:lnTo>
                  <a:pt x="5242" y="4843"/>
                </a:lnTo>
                <a:lnTo>
                  <a:pt x="5238" y="4778"/>
                </a:lnTo>
                <a:lnTo>
                  <a:pt x="5232" y="4712"/>
                </a:lnTo>
                <a:lnTo>
                  <a:pt x="5225" y="4647"/>
                </a:lnTo>
                <a:lnTo>
                  <a:pt x="5219" y="4582"/>
                </a:lnTo>
                <a:lnTo>
                  <a:pt x="5211" y="4516"/>
                </a:lnTo>
                <a:lnTo>
                  <a:pt x="5202" y="4452"/>
                </a:lnTo>
                <a:lnTo>
                  <a:pt x="5192" y="4388"/>
                </a:lnTo>
                <a:lnTo>
                  <a:pt x="5182" y="4325"/>
                </a:lnTo>
                <a:lnTo>
                  <a:pt x="5171" y="4260"/>
                </a:lnTo>
                <a:lnTo>
                  <a:pt x="5159" y="4197"/>
                </a:lnTo>
                <a:lnTo>
                  <a:pt x="5146" y="4134"/>
                </a:lnTo>
                <a:lnTo>
                  <a:pt x="5132" y="4071"/>
                </a:lnTo>
                <a:lnTo>
                  <a:pt x="5118" y="4008"/>
                </a:lnTo>
                <a:lnTo>
                  <a:pt x="5103" y="3946"/>
                </a:lnTo>
                <a:lnTo>
                  <a:pt x="5087" y="3883"/>
                </a:lnTo>
                <a:lnTo>
                  <a:pt x="5071" y="3822"/>
                </a:lnTo>
                <a:lnTo>
                  <a:pt x="5053" y="3760"/>
                </a:lnTo>
                <a:lnTo>
                  <a:pt x="5035" y="3699"/>
                </a:lnTo>
                <a:lnTo>
                  <a:pt x="5016" y="3639"/>
                </a:lnTo>
                <a:lnTo>
                  <a:pt x="4997" y="3577"/>
                </a:lnTo>
                <a:lnTo>
                  <a:pt x="4976" y="3517"/>
                </a:lnTo>
                <a:lnTo>
                  <a:pt x="4955" y="3457"/>
                </a:lnTo>
                <a:lnTo>
                  <a:pt x="4933" y="3398"/>
                </a:lnTo>
                <a:lnTo>
                  <a:pt x="4911" y="3338"/>
                </a:lnTo>
                <a:lnTo>
                  <a:pt x="4888" y="3280"/>
                </a:lnTo>
                <a:lnTo>
                  <a:pt x="4863" y="3221"/>
                </a:lnTo>
                <a:lnTo>
                  <a:pt x="4839" y="3163"/>
                </a:lnTo>
                <a:lnTo>
                  <a:pt x="4813" y="3105"/>
                </a:lnTo>
                <a:lnTo>
                  <a:pt x="4788" y="3047"/>
                </a:lnTo>
                <a:lnTo>
                  <a:pt x="4761" y="2991"/>
                </a:lnTo>
                <a:lnTo>
                  <a:pt x="4733" y="2934"/>
                </a:lnTo>
                <a:lnTo>
                  <a:pt x="4706" y="2878"/>
                </a:lnTo>
                <a:lnTo>
                  <a:pt x="4676" y="2822"/>
                </a:lnTo>
                <a:lnTo>
                  <a:pt x="4647" y="2766"/>
                </a:lnTo>
                <a:lnTo>
                  <a:pt x="4617" y="2711"/>
                </a:lnTo>
                <a:lnTo>
                  <a:pt x="4587" y="2657"/>
                </a:lnTo>
                <a:lnTo>
                  <a:pt x="4555" y="2602"/>
                </a:lnTo>
                <a:lnTo>
                  <a:pt x="4522" y="2548"/>
                </a:lnTo>
                <a:lnTo>
                  <a:pt x="4490" y="2494"/>
                </a:lnTo>
                <a:lnTo>
                  <a:pt x="4457" y="2440"/>
                </a:lnTo>
                <a:lnTo>
                  <a:pt x="4422" y="2389"/>
                </a:lnTo>
                <a:lnTo>
                  <a:pt x="4389" y="2336"/>
                </a:lnTo>
                <a:lnTo>
                  <a:pt x="4353" y="2283"/>
                </a:lnTo>
                <a:lnTo>
                  <a:pt x="4317" y="2233"/>
                </a:lnTo>
                <a:lnTo>
                  <a:pt x="4281" y="2181"/>
                </a:lnTo>
                <a:lnTo>
                  <a:pt x="4244" y="2132"/>
                </a:lnTo>
                <a:lnTo>
                  <a:pt x="4207" y="2081"/>
                </a:lnTo>
                <a:lnTo>
                  <a:pt x="4168" y="2032"/>
                </a:lnTo>
                <a:lnTo>
                  <a:pt x="4129" y="1983"/>
                </a:lnTo>
                <a:lnTo>
                  <a:pt x="4090" y="1934"/>
                </a:lnTo>
                <a:lnTo>
                  <a:pt x="4051" y="1886"/>
                </a:lnTo>
                <a:lnTo>
                  <a:pt x="4010" y="1838"/>
                </a:lnTo>
                <a:lnTo>
                  <a:pt x="3969" y="1790"/>
                </a:lnTo>
                <a:lnTo>
                  <a:pt x="3927" y="1744"/>
                </a:lnTo>
                <a:lnTo>
                  <a:pt x="3885" y="1698"/>
                </a:lnTo>
                <a:lnTo>
                  <a:pt x="3841" y="1652"/>
                </a:lnTo>
                <a:lnTo>
                  <a:pt x="3798" y="1607"/>
                </a:lnTo>
                <a:lnTo>
                  <a:pt x="3755" y="1562"/>
                </a:lnTo>
                <a:lnTo>
                  <a:pt x="3711" y="1518"/>
                </a:lnTo>
                <a:lnTo>
                  <a:pt x="3666" y="1474"/>
                </a:lnTo>
                <a:lnTo>
                  <a:pt x="3620" y="1431"/>
                </a:lnTo>
                <a:lnTo>
                  <a:pt x="3574" y="1389"/>
                </a:lnTo>
                <a:lnTo>
                  <a:pt x="3528" y="1347"/>
                </a:lnTo>
                <a:lnTo>
                  <a:pt x="3482" y="1306"/>
                </a:lnTo>
                <a:lnTo>
                  <a:pt x="3434" y="1265"/>
                </a:lnTo>
                <a:lnTo>
                  <a:pt x="3386" y="1223"/>
                </a:lnTo>
                <a:lnTo>
                  <a:pt x="3337" y="1183"/>
                </a:lnTo>
                <a:lnTo>
                  <a:pt x="3288" y="1144"/>
                </a:lnTo>
                <a:lnTo>
                  <a:pt x="3239" y="1105"/>
                </a:lnTo>
                <a:lnTo>
                  <a:pt x="3189" y="1067"/>
                </a:lnTo>
                <a:lnTo>
                  <a:pt x="3138" y="1030"/>
                </a:lnTo>
                <a:lnTo>
                  <a:pt x="3088" y="994"/>
                </a:lnTo>
                <a:lnTo>
                  <a:pt x="3036" y="957"/>
                </a:lnTo>
                <a:lnTo>
                  <a:pt x="2985" y="921"/>
                </a:lnTo>
                <a:lnTo>
                  <a:pt x="2932" y="885"/>
                </a:lnTo>
                <a:lnTo>
                  <a:pt x="2881" y="851"/>
                </a:lnTo>
                <a:lnTo>
                  <a:pt x="2827" y="817"/>
                </a:lnTo>
                <a:lnTo>
                  <a:pt x="2774" y="784"/>
                </a:lnTo>
                <a:lnTo>
                  <a:pt x="2720" y="751"/>
                </a:lnTo>
                <a:lnTo>
                  <a:pt x="2665" y="719"/>
                </a:lnTo>
                <a:lnTo>
                  <a:pt x="2610" y="687"/>
                </a:lnTo>
                <a:lnTo>
                  <a:pt x="2555" y="656"/>
                </a:lnTo>
                <a:lnTo>
                  <a:pt x="2500" y="626"/>
                </a:lnTo>
                <a:lnTo>
                  <a:pt x="2444" y="596"/>
                </a:lnTo>
                <a:lnTo>
                  <a:pt x="2387" y="568"/>
                </a:lnTo>
                <a:lnTo>
                  <a:pt x="2330" y="540"/>
                </a:lnTo>
                <a:lnTo>
                  <a:pt x="2273" y="511"/>
                </a:lnTo>
                <a:lnTo>
                  <a:pt x="2215" y="485"/>
                </a:lnTo>
                <a:lnTo>
                  <a:pt x="2158" y="458"/>
                </a:lnTo>
                <a:lnTo>
                  <a:pt x="2100" y="433"/>
                </a:lnTo>
                <a:lnTo>
                  <a:pt x="2041" y="408"/>
                </a:lnTo>
                <a:lnTo>
                  <a:pt x="1982" y="384"/>
                </a:lnTo>
                <a:lnTo>
                  <a:pt x="1922" y="360"/>
                </a:lnTo>
                <a:lnTo>
                  <a:pt x="1862" y="337"/>
                </a:lnTo>
                <a:lnTo>
                  <a:pt x="1803" y="315"/>
                </a:lnTo>
                <a:lnTo>
                  <a:pt x="1742" y="294"/>
                </a:lnTo>
                <a:lnTo>
                  <a:pt x="1681" y="273"/>
                </a:lnTo>
                <a:lnTo>
                  <a:pt x="1620" y="253"/>
                </a:lnTo>
                <a:lnTo>
                  <a:pt x="1559" y="234"/>
                </a:lnTo>
                <a:lnTo>
                  <a:pt x="1497" y="215"/>
                </a:lnTo>
                <a:lnTo>
                  <a:pt x="1434" y="197"/>
                </a:lnTo>
                <a:lnTo>
                  <a:pt x="1372" y="180"/>
                </a:lnTo>
                <a:lnTo>
                  <a:pt x="1309" y="163"/>
                </a:lnTo>
                <a:lnTo>
                  <a:pt x="1246" y="149"/>
                </a:lnTo>
                <a:lnTo>
                  <a:pt x="1183" y="133"/>
                </a:lnTo>
                <a:lnTo>
                  <a:pt x="1120" y="119"/>
                </a:lnTo>
                <a:lnTo>
                  <a:pt x="1056" y="105"/>
                </a:lnTo>
                <a:lnTo>
                  <a:pt x="991" y="93"/>
                </a:lnTo>
                <a:lnTo>
                  <a:pt x="927" y="81"/>
                </a:lnTo>
                <a:lnTo>
                  <a:pt x="862" y="71"/>
                </a:lnTo>
                <a:lnTo>
                  <a:pt x="798" y="60"/>
                </a:lnTo>
                <a:lnTo>
                  <a:pt x="732" y="51"/>
                </a:lnTo>
                <a:lnTo>
                  <a:pt x="666" y="42"/>
                </a:lnTo>
                <a:lnTo>
                  <a:pt x="601" y="34"/>
                </a:lnTo>
                <a:lnTo>
                  <a:pt x="535" y="27"/>
                </a:lnTo>
                <a:lnTo>
                  <a:pt x="469" y="21"/>
                </a:lnTo>
                <a:lnTo>
                  <a:pt x="403" y="16"/>
                </a:lnTo>
                <a:lnTo>
                  <a:pt x="336" y="11"/>
                </a:lnTo>
                <a:lnTo>
                  <a:pt x="268" y="7"/>
                </a:lnTo>
                <a:lnTo>
                  <a:pt x="202" y="4"/>
                </a:lnTo>
                <a:lnTo>
                  <a:pt x="135" y="2"/>
                </a:lnTo>
                <a:lnTo>
                  <a:pt x="67" y="0"/>
                </a:lnTo>
                <a:lnTo>
                  <a:pt x="0" y="0"/>
                </a:lnTo>
                <a:lnTo>
                  <a:pt x="0" y="240"/>
                </a:lnTo>
                <a:lnTo>
                  <a:pt x="64" y="240"/>
                </a:lnTo>
                <a:lnTo>
                  <a:pt x="129" y="241"/>
                </a:lnTo>
                <a:lnTo>
                  <a:pt x="194" y="243"/>
                </a:lnTo>
                <a:lnTo>
                  <a:pt x="258" y="247"/>
                </a:lnTo>
                <a:lnTo>
                  <a:pt x="321" y="250"/>
                </a:lnTo>
                <a:lnTo>
                  <a:pt x="385" y="254"/>
                </a:lnTo>
                <a:lnTo>
                  <a:pt x="448" y="259"/>
                </a:lnTo>
                <a:lnTo>
                  <a:pt x="511" y="266"/>
                </a:lnTo>
                <a:lnTo>
                  <a:pt x="575" y="272"/>
                </a:lnTo>
                <a:lnTo>
                  <a:pt x="638" y="280"/>
                </a:lnTo>
                <a:lnTo>
                  <a:pt x="700" y="288"/>
                </a:lnTo>
                <a:lnTo>
                  <a:pt x="762" y="297"/>
                </a:lnTo>
                <a:lnTo>
                  <a:pt x="824" y="307"/>
                </a:lnTo>
                <a:lnTo>
                  <a:pt x="886" y="317"/>
                </a:lnTo>
                <a:lnTo>
                  <a:pt x="947" y="329"/>
                </a:lnTo>
                <a:lnTo>
                  <a:pt x="1008" y="340"/>
                </a:lnTo>
                <a:lnTo>
                  <a:pt x="1069" y="353"/>
                </a:lnTo>
                <a:lnTo>
                  <a:pt x="1130" y="367"/>
                </a:lnTo>
                <a:lnTo>
                  <a:pt x="1191" y="380"/>
                </a:lnTo>
                <a:lnTo>
                  <a:pt x="1250" y="396"/>
                </a:lnTo>
                <a:lnTo>
                  <a:pt x="1310" y="411"/>
                </a:lnTo>
                <a:lnTo>
                  <a:pt x="1370" y="428"/>
                </a:lnTo>
                <a:lnTo>
                  <a:pt x="1429" y="445"/>
                </a:lnTo>
                <a:lnTo>
                  <a:pt x="1488" y="463"/>
                </a:lnTo>
                <a:lnTo>
                  <a:pt x="1547" y="481"/>
                </a:lnTo>
                <a:lnTo>
                  <a:pt x="1605" y="499"/>
                </a:lnTo>
                <a:lnTo>
                  <a:pt x="1663" y="519"/>
                </a:lnTo>
                <a:lnTo>
                  <a:pt x="1721" y="541"/>
                </a:lnTo>
                <a:lnTo>
                  <a:pt x="1779" y="562"/>
                </a:lnTo>
                <a:lnTo>
                  <a:pt x="1835" y="583"/>
                </a:lnTo>
                <a:lnTo>
                  <a:pt x="1892" y="606"/>
                </a:lnTo>
                <a:lnTo>
                  <a:pt x="1949" y="629"/>
                </a:lnTo>
                <a:lnTo>
                  <a:pt x="2005" y="652"/>
                </a:lnTo>
                <a:lnTo>
                  <a:pt x="2061" y="677"/>
                </a:lnTo>
                <a:lnTo>
                  <a:pt x="2115" y="702"/>
                </a:lnTo>
                <a:lnTo>
                  <a:pt x="2171" y="728"/>
                </a:lnTo>
                <a:lnTo>
                  <a:pt x="2226" y="754"/>
                </a:lnTo>
                <a:lnTo>
                  <a:pt x="2280" y="781"/>
                </a:lnTo>
                <a:lnTo>
                  <a:pt x="2333" y="809"/>
                </a:lnTo>
                <a:lnTo>
                  <a:pt x="2387" y="837"/>
                </a:lnTo>
                <a:lnTo>
                  <a:pt x="2441" y="866"/>
                </a:lnTo>
                <a:lnTo>
                  <a:pt x="2492" y="896"/>
                </a:lnTo>
                <a:lnTo>
                  <a:pt x="2545" y="926"/>
                </a:lnTo>
                <a:lnTo>
                  <a:pt x="2597" y="956"/>
                </a:lnTo>
                <a:lnTo>
                  <a:pt x="2648" y="987"/>
                </a:lnTo>
                <a:lnTo>
                  <a:pt x="2700" y="1019"/>
                </a:lnTo>
                <a:lnTo>
                  <a:pt x="2750" y="1052"/>
                </a:lnTo>
                <a:lnTo>
                  <a:pt x="2801" y="1085"/>
                </a:lnTo>
                <a:lnTo>
                  <a:pt x="2850" y="1119"/>
                </a:lnTo>
                <a:lnTo>
                  <a:pt x="2900" y="1153"/>
                </a:lnTo>
                <a:lnTo>
                  <a:pt x="2949" y="1188"/>
                </a:lnTo>
                <a:lnTo>
                  <a:pt x="2997" y="1223"/>
                </a:lnTo>
                <a:lnTo>
                  <a:pt x="3045" y="1259"/>
                </a:lnTo>
                <a:lnTo>
                  <a:pt x="3093" y="1295"/>
                </a:lnTo>
                <a:lnTo>
                  <a:pt x="3141" y="1332"/>
                </a:lnTo>
                <a:lnTo>
                  <a:pt x="3187" y="1370"/>
                </a:lnTo>
                <a:lnTo>
                  <a:pt x="3233" y="1408"/>
                </a:lnTo>
                <a:lnTo>
                  <a:pt x="3278" y="1446"/>
                </a:lnTo>
                <a:lnTo>
                  <a:pt x="3324" y="1485"/>
                </a:lnTo>
                <a:lnTo>
                  <a:pt x="3369" y="1525"/>
                </a:lnTo>
                <a:lnTo>
                  <a:pt x="3413" y="1565"/>
                </a:lnTo>
                <a:lnTo>
                  <a:pt x="3457" y="1606"/>
                </a:lnTo>
                <a:lnTo>
                  <a:pt x="3500" y="1647"/>
                </a:lnTo>
                <a:lnTo>
                  <a:pt x="3544" y="1688"/>
                </a:lnTo>
                <a:lnTo>
                  <a:pt x="3586" y="1731"/>
                </a:lnTo>
                <a:lnTo>
                  <a:pt x="3628" y="1773"/>
                </a:lnTo>
                <a:lnTo>
                  <a:pt x="3669" y="1817"/>
                </a:lnTo>
                <a:lnTo>
                  <a:pt x="3709" y="1860"/>
                </a:lnTo>
                <a:lnTo>
                  <a:pt x="3749" y="1904"/>
                </a:lnTo>
                <a:lnTo>
                  <a:pt x="3789" y="1949"/>
                </a:lnTo>
                <a:lnTo>
                  <a:pt x="3829" y="1995"/>
                </a:lnTo>
                <a:lnTo>
                  <a:pt x="3867" y="2039"/>
                </a:lnTo>
                <a:lnTo>
                  <a:pt x="3905" y="2085"/>
                </a:lnTo>
                <a:lnTo>
                  <a:pt x="3943" y="2132"/>
                </a:lnTo>
                <a:lnTo>
                  <a:pt x="3980" y="2179"/>
                </a:lnTo>
                <a:lnTo>
                  <a:pt x="4016" y="2227"/>
                </a:lnTo>
                <a:lnTo>
                  <a:pt x="4052" y="2274"/>
                </a:lnTo>
                <a:lnTo>
                  <a:pt x="4088" y="2322"/>
                </a:lnTo>
                <a:lnTo>
                  <a:pt x="4121" y="2371"/>
                </a:lnTo>
                <a:lnTo>
                  <a:pt x="4156" y="2419"/>
                </a:lnTo>
                <a:lnTo>
                  <a:pt x="4190" y="2469"/>
                </a:lnTo>
                <a:lnTo>
                  <a:pt x="4222" y="2518"/>
                </a:lnTo>
                <a:lnTo>
                  <a:pt x="4255" y="2569"/>
                </a:lnTo>
                <a:lnTo>
                  <a:pt x="4287" y="2620"/>
                </a:lnTo>
                <a:lnTo>
                  <a:pt x="4318" y="2671"/>
                </a:lnTo>
                <a:lnTo>
                  <a:pt x="4349" y="2723"/>
                </a:lnTo>
                <a:lnTo>
                  <a:pt x="4378" y="2775"/>
                </a:lnTo>
                <a:lnTo>
                  <a:pt x="4408" y="2826"/>
                </a:lnTo>
                <a:lnTo>
                  <a:pt x="4436" y="2879"/>
                </a:lnTo>
                <a:lnTo>
                  <a:pt x="4465" y="2933"/>
                </a:lnTo>
                <a:lnTo>
                  <a:pt x="4492" y="2985"/>
                </a:lnTo>
                <a:lnTo>
                  <a:pt x="4519" y="3039"/>
                </a:lnTo>
                <a:lnTo>
                  <a:pt x="4545" y="3094"/>
                </a:lnTo>
                <a:lnTo>
                  <a:pt x="4570" y="3148"/>
                </a:lnTo>
                <a:lnTo>
                  <a:pt x="4595" y="3202"/>
                </a:lnTo>
                <a:lnTo>
                  <a:pt x="4619" y="3257"/>
                </a:lnTo>
                <a:lnTo>
                  <a:pt x="4642" y="3313"/>
                </a:lnTo>
                <a:lnTo>
                  <a:pt x="4666" y="3369"/>
                </a:lnTo>
                <a:lnTo>
                  <a:pt x="4688" y="3425"/>
                </a:lnTo>
                <a:lnTo>
                  <a:pt x="4710" y="3482"/>
                </a:lnTo>
                <a:lnTo>
                  <a:pt x="4730" y="3538"/>
                </a:lnTo>
                <a:lnTo>
                  <a:pt x="4750" y="3595"/>
                </a:lnTo>
                <a:lnTo>
                  <a:pt x="4769" y="3652"/>
                </a:lnTo>
                <a:lnTo>
                  <a:pt x="4788" y="3710"/>
                </a:lnTo>
                <a:lnTo>
                  <a:pt x="4806" y="3768"/>
                </a:lnTo>
                <a:lnTo>
                  <a:pt x="4823" y="3827"/>
                </a:lnTo>
                <a:lnTo>
                  <a:pt x="4840" y="3885"/>
                </a:lnTo>
                <a:lnTo>
                  <a:pt x="4856" y="3944"/>
                </a:lnTo>
                <a:lnTo>
                  <a:pt x="4871" y="4003"/>
                </a:lnTo>
                <a:lnTo>
                  <a:pt x="4886" y="4062"/>
                </a:lnTo>
                <a:lnTo>
                  <a:pt x="4899" y="4122"/>
                </a:lnTo>
                <a:lnTo>
                  <a:pt x="4912" y="4182"/>
                </a:lnTo>
                <a:lnTo>
                  <a:pt x="4923" y="4242"/>
                </a:lnTo>
                <a:lnTo>
                  <a:pt x="4936" y="4302"/>
                </a:lnTo>
                <a:lnTo>
                  <a:pt x="4947" y="4364"/>
                </a:lnTo>
                <a:lnTo>
                  <a:pt x="4956" y="4425"/>
                </a:lnTo>
                <a:lnTo>
                  <a:pt x="4966" y="4486"/>
                </a:lnTo>
                <a:lnTo>
                  <a:pt x="4974" y="4548"/>
                </a:lnTo>
                <a:lnTo>
                  <a:pt x="4981" y="4609"/>
                </a:lnTo>
                <a:lnTo>
                  <a:pt x="4988" y="4671"/>
                </a:lnTo>
                <a:lnTo>
                  <a:pt x="4994" y="4733"/>
                </a:lnTo>
                <a:lnTo>
                  <a:pt x="4999" y="4796"/>
                </a:lnTo>
                <a:lnTo>
                  <a:pt x="5003" y="4858"/>
                </a:lnTo>
                <a:lnTo>
                  <a:pt x="5008" y="4921"/>
                </a:lnTo>
                <a:lnTo>
                  <a:pt x="5011" y="4984"/>
                </a:lnTo>
                <a:lnTo>
                  <a:pt x="5013" y="5047"/>
                </a:lnTo>
                <a:lnTo>
                  <a:pt x="5013" y="5111"/>
                </a:lnTo>
                <a:lnTo>
                  <a:pt x="5014" y="5175"/>
                </a:lnTo>
                <a:lnTo>
                  <a:pt x="5254" y="5175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Freeform 15"/>
          <p:cNvSpPr>
            <a:spLocks/>
          </p:cNvSpPr>
          <p:nvPr/>
        </p:nvSpPr>
        <p:spPr bwMode="auto">
          <a:xfrm rot="16200000">
            <a:off x="3976932" y="3978275"/>
            <a:ext cx="835025" cy="822325"/>
          </a:xfrm>
          <a:custGeom>
            <a:avLst/>
            <a:gdLst>
              <a:gd name="T0" fmla="*/ 2147483647 w 5254"/>
              <a:gd name="T1" fmla="*/ 2147483647 h 5174"/>
              <a:gd name="T2" fmla="*/ 2147483647 w 5254"/>
              <a:gd name="T3" fmla="*/ 2147483647 h 5174"/>
              <a:gd name="T4" fmla="*/ 2147483647 w 5254"/>
              <a:gd name="T5" fmla="*/ 2147483647 h 5174"/>
              <a:gd name="T6" fmla="*/ 2147483647 w 5254"/>
              <a:gd name="T7" fmla="*/ 2147483647 h 5174"/>
              <a:gd name="T8" fmla="*/ 2147483647 w 5254"/>
              <a:gd name="T9" fmla="*/ 2147483647 h 5174"/>
              <a:gd name="T10" fmla="*/ 2147483647 w 5254"/>
              <a:gd name="T11" fmla="*/ 2147483647 h 5174"/>
              <a:gd name="T12" fmla="*/ 2147483647 w 5254"/>
              <a:gd name="T13" fmla="*/ 2147483647 h 5174"/>
              <a:gd name="T14" fmla="*/ 2147483647 w 5254"/>
              <a:gd name="T15" fmla="*/ 2147483647 h 5174"/>
              <a:gd name="T16" fmla="*/ 2147483647 w 5254"/>
              <a:gd name="T17" fmla="*/ 2147483647 h 5174"/>
              <a:gd name="T18" fmla="*/ 2147483647 w 5254"/>
              <a:gd name="T19" fmla="*/ 2147483647 h 5174"/>
              <a:gd name="T20" fmla="*/ 2147483647 w 5254"/>
              <a:gd name="T21" fmla="*/ 2147483647 h 5174"/>
              <a:gd name="T22" fmla="*/ 2147483647 w 5254"/>
              <a:gd name="T23" fmla="*/ 2147483647 h 5174"/>
              <a:gd name="T24" fmla="*/ 2147483647 w 5254"/>
              <a:gd name="T25" fmla="*/ 2147483647 h 5174"/>
              <a:gd name="T26" fmla="*/ 2147483647 w 5254"/>
              <a:gd name="T27" fmla="*/ 2147483647 h 5174"/>
              <a:gd name="T28" fmla="*/ 2147483647 w 5254"/>
              <a:gd name="T29" fmla="*/ 2147483647 h 5174"/>
              <a:gd name="T30" fmla="*/ 2147483647 w 5254"/>
              <a:gd name="T31" fmla="*/ 2147483647 h 5174"/>
              <a:gd name="T32" fmla="*/ 2147483647 w 5254"/>
              <a:gd name="T33" fmla="*/ 2147483647 h 5174"/>
              <a:gd name="T34" fmla="*/ 2147483647 w 5254"/>
              <a:gd name="T35" fmla="*/ 2147483647 h 5174"/>
              <a:gd name="T36" fmla="*/ 2147483647 w 5254"/>
              <a:gd name="T37" fmla="*/ 2147483647 h 5174"/>
              <a:gd name="T38" fmla="*/ 2147483647 w 5254"/>
              <a:gd name="T39" fmla="*/ 2147483647 h 5174"/>
              <a:gd name="T40" fmla="*/ 2147483647 w 5254"/>
              <a:gd name="T41" fmla="*/ 2147483647 h 5174"/>
              <a:gd name="T42" fmla="*/ 2147483647 w 5254"/>
              <a:gd name="T43" fmla="*/ 2147483647 h 5174"/>
              <a:gd name="T44" fmla="*/ 2147483647 w 5254"/>
              <a:gd name="T45" fmla="*/ 2147483647 h 5174"/>
              <a:gd name="T46" fmla="*/ 2147483647 w 5254"/>
              <a:gd name="T47" fmla="*/ 2147483647 h 5174"/>
              <a:gd name="T48" fmla="*/ 2147483647 w 5254"/>
              <a:gd name="T49" fmla="*/ 2147483647 h 5174"/>
              <a:gd name="T50" fmla="*/ 2147483647 w 5254"/>
              <a:gd name="T51" fmla="*/ 0 h 5174"/>
              <a:gd name="T52" fmla="*/ 2147483647 w 5254"/>
              <a:gd name="T53" fmla="*/ 2147483647 h 5174"/>
              <a:gd name="T54" fmla="*/ 2147483647 w 5254"/>
              <a:gd name="T55" fmla="*/ 2147483647 h 5174"/>
              <a:gd name="T56" fmla="*/ 2147483647 w 5254"/>
              <a:gd name="T57" fmla="*/ 2147483647 h 5174"/>
              <a:gd name="T58" fmla="*/ 2147483647 w 5254"/>
              <a:gd name="T59" fmla="*/ 2147483647 h 5174"/>
              <a:gd name="T60" fmla="*/ 2147483647 w 5254"/>
              <a:gd name="T61" fmla="*/ 2147483647 h 5174"/>
              <a:gd name="T62" fmla="*/ 2147483647 w 5254"/>
              <a:gd name="T63" fmla="*/ 2147483647 h 5174"/>
              <a:gd name="T64" fmla="*/ 2147483647 w 5254"/>
              <a:gd name="T65" fmla="*/ 2147483647 h 5174"/>
              <a:gd name="T66" fmla="*/ 2147483647 w 5254"/>
              <a:gd name="T67" fmla="*/ 2147483647 h 5174"/>
              <a:gd name="T68" fmla="*/ 2147483647 w 5254"/>
              <a:gd name="T69" fmla="*/ 2147483647 h 5174"/>
              <a:gd name="T70" fmla="*/ 2147483647 w 5254"/>
              <a:gd name="T71" fmla="*/ 2147483647 h 5174"/>
              <a:gd name="T72" fmla="*/ 2147483647 w 5254"/>
              <a:gd name="T73" fmla="*/ 2147483647 h 5174"/>
              <a:gd name="T74" fmla="*/ 2147483647 w 5254"/>
              <a:gd name="T75" fmla="*/ 2147483647 h 5174"/>
              <a:gd name="T76" fmla="*/ 2147483647 w 5254"/>
              <a:gd name="T77" fmla="*/ 2147483647 h 5174"/>
              <a:gd name="T78" fmla="*/ 2147483647 w 5254"/>
              <a:gd name="T79" fmla="*/ 2147483647 h 5174"/>
              <a:gd name="T80" fmla="*/ 2147483647 w 5254"/>
              <a:gd name="T81" fmla="*/ 2147483647 h 5174"/>
              <a:gd name="T82" fmla="*/ 2147483647 w 5254"/>
              <a:gd name="T83" fmla="*/ 2147483647 h 5174"/>
              <a:gd name="T84" fmla="*/ 2147483647 w 5254"/>
              <a:gd name="T85" fmla="*/ 2147483647 h 5174"/>
              <a:gd name="T86" fmla="*/ 2147483647 w 5254"/>
              <a:gd name="T87" fmla="*/ 2147483647 h 5174"/>
              <a:gd name="T88" fmla="*/ 2147483647 w 5254"/>
              <a:gd name="T89" fmla="*/ 2147483647 h 5174"/>
              <a:gd name="T90" fmla="*/ 2147483647 w 5254"/>
              <a:gd name="T91" fmla="*/ 2147483647 h 5174"/>
              <a:gd name="T92" fmla="*/ 2147483647 w 5254"/>
              <a:gd name="T93" fmla="*/ 2147483647 h 5174"/>
              <a:gd name="T94" fmla="*/ 2147483647 w 5254"/>
              <a:gd name="T95" fmla="*/ 2147483647 h 5174"/>
              <a:gd name="T96" fmla="*/ 2147483647 w 5254"/>
              <a:gd name="T97" fmla="*/ 2147483647 h 5174"/>
              <a:gd name="T98" fmla="*/ 2147483647 w 5254"/>
              <a:gd name="T99" fmla="*/ 2147483647 h 5174"/>
              <a:gd name="T100" fmla="*/ 2147483647 w 5254"/>
              <a:gd name="T101" fmla="*/ 2147483647 h 5174"/>
              <a:gd name="T102" fmla="*/ 0 w 5254"/>
              <a:gd name="T103" fmla="*/ 2147483647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4"/>
              <a:gd name="T158" fmla="*/ 5254 w 5254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4">
                <a:moveTo>
                  <a:pt x="0" y="5174"/>
                </a:moveTo>
                <a:lnTo>
                  <a:pt x="0" y="5174"/>
                </a:lnTo>
                <a:lnTo>
                  <a:pt x="67" y="5174"/>
                </a:lnTo>
                <a:lnTo>
                  <a:pt x="135" y="5172"/>
                </a:lnTo>
                <a:lnTo>
                  <a:pt x="202" y="5170"/>
                </a:lnTo>
                <a:lnTo>
                  <a:pt x="268" y="5167"/>
                </a:lnTo>
                <a:lnTo>
                  <a:pt x="336" y="5163"/>
                </a:lnTo>
                <a:lnTo>
                  <a:pt x="403" y="5159"/>
                </a:lnTo>
                <a:lnTo>
                  <a:pt x="469" y="5154"/>
                </a:lnTo>
                <a:lnTo>
                  <a:pt x="535" y="5146"/>
                </a:lnTo>
                <a:lnTo>
                  <a:pt x="601" y="5140"/>
                </a:lnTo>
                <a:lnTo>
                  <a:pt x="666" y="5133"/>
                </a:lnTo>
                <a:lnTo>
                  <a:pt x="732" y="5123"/>
                </a:lnTo>
                <a:lnTo>
                  <a:pt x="798" y="5114"/>
                </a:lnTo>
                <a:lnTo>
                  <a:pt x="862" y="5104"/>
                </a:lnTo>
                <a:lnTo>
                  <a:pt x="927" y="5093"/>
                </a:lnTo>
                <a:lnTo>
                  <a:pt x="991" y="5081"/>
                </a:lnTo>
                <a:lnTo>
                  <a:pt x="1056" y="5069"/>
                </a:lnTo>
                <a:lnTo>
                  <a:pt x="1120" y="5055"/>
                </a:lnTo>
                <a:lnTo>
                  <a:pt x="1183" y="5041"/>
                </a:lnTo>
                <a:lnTo>
                  <a:pt x="1246" y="5026"/>
                </a:lnTo>
                <a:lnTo>
                  <a:pt x="1309" y="5011"/>
                </a:lnTo>
                <a:lnTo>
                  <a:pt x="1372" y="4995"/>
                </a:lnTo>
                <a:lnTo>
                  <a:pt x="1434" y="4977"/>
                </a:lnTo>
                <a:lnTo>
                  <a:pt x="1497" y="4959"/>
                </a:lnTo>
                <a:lnTo>
                  <a:pt x="1559" y="4941"/>
                </a:lnTo>
                <a:lnTo>
                  <a:pt x="1620" y="4921"/>
                </a:lnTo>
                <a:lnTo>
                  <a:pt x="1681" y="4901"/>
                </a:lnTo>
                <a:lnTo>
                  <a:pt x="1742" y="4881"/>
                </a:lnTo>
                <a:lnTo>
                  <a:pt x="1802" y="4859"/>
                </a:lnTo>
                <a:lnTo>
                  <a:pt x="1862" y="4837"/>
                </a:lnTo>
                <a:lnTo>
                  <a:pt x="1922" y="4815"/>
                </a:lnTo>
                <a:lnTo>
                  <a:pt x="1982" y="4790"/>
                </a:lnTo>
                <a:lnTo>
                  <a:pt x="2041" y="4766"/>
                </a:lnTo>
                <a:lnTo>
                  <a:pt x="2100" y="4742"/>
                </a:lnTo>
                <a:lnTo>
                  <a:pt x="2158" y="4715"/>
                </a:lnTo>
                <a:lnTo>
                  <a:pt x="2215" y="4689"/>
                </a:lnTo>
                <a:lnTo>
                  <a:pt x="2273" y="4663"/>
                </a:lnTo>
                <a:lnTo>
                  <a:pt x="2330" y="4634"/>
                </a:lnTo>
                <a:lnTo>
                  <a:pt x="2387" y="4607"/>
                </a:lnTo>
                <a:lnTo>
                  <a:pt x="2444" y="4577"/>
                </a:lnTo>
                <a:lnTo>
                  <a:pt x="2500" y="4548"/>
                </a:lnTo>
                <a:lnTo>
                  <a:pt x="2555" y="4518"/>
                </a:lnTo>
                <a:lnTo>
                  <a:pt x="2610" y="4487"/>
                </a:lnTo>
                <a:lnTo>
                  <a:pt x="2665" y="4455"/>
                </a:lnTo>
                <a:lnTo>
                  <a:pt x="2720" y="4424"/>
                </a:lnTo>
                <a:lnTo>
                  <a:pt x="2774" y="4391"/>
                </a:lnTo>
                <a:lnTo>
                  <a:pt x="2827" y="4357"/>
                </a:lnTo>
                <a:lnTo>
                  <a:pt x="2881" y="4324"/>
                </a:lnTo>
                <a:lnTo>
                  <a:pt x="2932" y="4289"/>
                </a:lnTo>
                <a:lnTo>
                  <a:pt x="2985" y="4253"/>
                </a:lnTo>
                <a:lnTo>
                  <a:pt x="3036" y="4217"/>
                </a:lnTo>
                <a:lnTo>
                  <a:pt x="3088" y="4181"/>
                </a:lnTo>
                <a:lnTo>
                  <a:pt x="3138" y="4144"/>
                </a:lnTo>
                <a:lnTo>
                  <a:pt x="3189" y="4106"/>
                </a:lnTo>
                <a:lnTo>
                  <a:pt x="3239" y="4068"/>
                </a:lnTo>
                <a:lnTo>
                  <a:pt x="3289" y="4030"/>
                </a:lnTo>
                <a:lnTo>
                  <a:pt x="3337" y="3991"/>
                </a:lnTo>
                <a:lnTo>
                  <a:pt x="3386" y="3950"/>
                </a:lnTo>
                <a:lnTo>
                  <a:pt x="3434" y="3910"/>
                </a:lnTo>
                <a:lnTo>
                  <a:pt x="3482" y="3869"/>
                </a:lnTo>
                <a:lnTo>
                  <a:pt x="3528" y="3827"/>
                </a:lnTo>
                <a:lnTo>
                  <a:pt x="3574" y="3785"/>
                </a:lnTo>
                <a:lnTo>
                  <a:pt x="3620" y="3743"/>
                </a:lnTo>
                <a:lnTo>
                  <a:pt x="3666" y="3700"/>
                </a:lnTo>
                <a:lnTo>
                  <a:pt x="3711" y="3656"/>
                </a:lnTo>
                <a:lnTo>
                  <a:pt x="3755" y="3612"/>
                </a:lnTo>
                <a:lnTo>
                  <a:pt x="3798" y="3567"/>
                </a:lnTo>
                <a:lnTo>
                  <a:pt x="3841" y="3523"/>
                </a:lnTo>
                <a:lnTo>
                  <a:pt x="3885" y="3476"/>
                </a:lnTo>
                <a:lnTo>
                  <a:pt x="3927" y="3430"/>
                </a:lnTo>
                <a:lnTo>
                  <a:pt x="3969" y="3384"/>
                </a:lnTo>
                <a:lnTo>
                  <a:pt x="4010" y="3336"/>
                </a:lnTo>
                <a:lnTo>
                  <a:pt x="4051" y="3289"/>
                </a:lnTo>
                <a:lnTo>
                  <a:pt x="4090" y="3240"/>
                </a:lnTo>
                <a:lnTo>
                  <a:pt x="4129" y="3192"/>
                </a:lnTo>
                <a:lnTo>
                  <a:pt x="4168" y="3142"/>
                </a:lnTo>
                <a:lnTo>
                  <a:pt x="4207" y="3093"/>
                </a:lnTo>
                <a:lnTo>
                  <a:pt x="4244" y="3043"/>
                </a:lnTo>
                <a:lnTo>
                  <a:pt x="4281" y="2993"/>
                </a:lnTo>
                <a:lnTo>
                  <a:pt x="4317" y="2941"/>
                </a:lnTo>
                <a:lnTo>
                  <a:pt x="4353" y="2890"/>
                </a:lnTo>
                <a:lnTo>
                  <a:pt x="4389" y="2838"/>
                </a:lnTo>
                <a:lnTo>
                  <a:pt x="4422" y="2786"/>
                </a:lnTo>
                <a:lnTo>
                  <a:pt x="4457" y="2733"/>
                </a:lnTo>
                <a:lnTo>
                  <a:pt x="4490" y="2680"/>
                </a:lnTo>
                <a:lnTo>
                  <a:pt x="4522" y="2627"/>
                </a:lnTo>
                <a:lnTo>
                  <a:pt x="4555" y="2572"/>
                </a:lnTo>
                <a:lnTo>
                  <a:pt x="4587" y="2518"/>
                </a:lnTo>
                <a:lnTo>
                  <a:pt x="4617" y="2464"/>
                </a:lnTo>
                <a:lnTo>
                  <a:pt x="4647" y="2409"/>
                </a:lnTo>
                <a:lnTo>
                  <a:pt x="4676" y="2353"/>
                </a:lnTo>
                <a:lnTo>
                  <a:pt x="4706" y="2296"/>
                </a:lnTo>
                <a:lnTo>
                  <a:pt x="4733" y="2240"/>
                </a:lnTo>
                <a:lnTo>
                  <a:pt x="4761" y="2183"/>
                </a:lnTo>
                <a:lnTo>
                  <a:pt x="4788" y="2126"/>
                </a:lnTo>
                <a:lnTo>
                  <a:pt x="4813" y="2070"/>
                </a:lnTo>
                <a:lnTo>
                  <a:pt x="4839" y="2012"/>
                </a:lnTo>
                <a:lnTo>
                  <a:pt x="4863" y="1953"/>
                </a:lnTo>
                <a:lnTo>
                  <a:pt x="4888" y="1895"/>
                </a:lnTo>
                <a:lnTo>
                  <a:pt x="4911" y="1836"/>
                </a:lnTo>
                <a:lnTo>
                  <a:pt x="4933" y="1777"/>
                </a:lnTo>
                <a:lnTo>
                  <a:pt x="4955" y="1717"/>
                </a:lnTo>
                <a:lnTo>
                  <a:pt x="4976" y="1656"/>
                </a:lnTo>
                <a:lnTo>
                  <a:pt x="4997" y="1596"/>
                </a:lnTo>
                <a:lnTo>
                  <a:pt x="5016" y="1536"/>
                </a:lnTo>
                <a:lnTo>
                  <a:pt x="5035" y="1475"/>
                </a:lnTo>
                <a:lnTo>
                  <a:pt x="5053" y="1414"/>
                </a:lnTo>
                <a:lnTo>
                  <a:pt x="5071" y="1353"/>
                </a:lnTo>
                <a:lnTo>
                  <a:pt x="5087" y="1291"/>
                </a:lnTo>
                <a:lnTo>
                  <a:pt x="5103" y="1229"/>
                </a:lnTo>
                <a:lnTo>
                  <a:pt x="5118" y="1165"/>
                </a:lnTo>
                <a:lnTo>
                  <a:pt x="5132" y="1103"/>
                </a:lnTo>
                <a:lnTo>
                  <a:pt x="5146" y="1040"/>
                </a:lnTo>
                <a:lnTo>
                  <a:pt x="5159" y="978"/>
                </a:lnTo>
                <a:lnTo>
                  <a:pt x="5171" y="914"/>
                </a:lnTo>
                <a:lnTo>
                  <a:pt x="5182" y="849"/>
                </a:lnTo>
                <a:lnTo>
                  <a:pt x="5192" y="786"/>
                </a:lnTo>
                <a:lnTo>
                  <a:pt x="5202" y="722"/>
                </a:lnTo>
                <a:lnTo>
                  <a:pt x="5211" y="658"/>
                </a:lnTo>
                <a:lnTo>
                  <a:pt x="5219" y="592"/>
                </a:lnTo>
                <a:lnTo>
                  <a:pt x="5225" y="527"/>
                </a:lnTo>
                <a:lnTo>
                  <a:pt x="5232" y="463"/>
                </a:lnTo>
                <a:lnTo>
                  <a:pt x="5238" y="396"/>
                </a:lnTo>
                <a:lnTo>
                  <a:pt x="5242" y="331"/>
                </a:lnTo>
                <a:lnTo>
                  <a:pt x="5247" y="266"/>
                </a:lnTo>
                <a:lnTo>
                  <a:pt x="5249" y="199"/>
                </a:lnTo>
                <a:lnTo>
                  <a:pt x="5251" y="133"/>
                </a:lnTo>
                <a:lnTo>
                  <a:pt x="5253" y="66"/>
                </a:lnTo>
                <a:lnTo>
                  <a:pt x="5254" y="0"/>
                </a:lnTo>
                <a:lnTo>
                  <a:pt x="5014" y="0"/>
                </a:lnTo>
                <a:lnTo>
                  <a:pt x="5013" y="63"/>
                </a:lnTo>
                <a:lnTo>
                  <a:pt x="5013" y="126"/>
                </a:lnTo>
                <a:lnTo>
                  <a:pt x="5011" y="191"/>
                </a:lnTo>
                <a:lnTo>
                  <a:pt x="5008" y="253"/>
                </a:lnTo>
                <a:lnTo>
                  <a:pt x="5003" y="316"/>
                </a:lnTo>
                <a:lnTo>
                  <a:pt x="4999" y="378"/>
                </a:lnTo>
                <a:lnTo>
                  <a:pt x="4994" y="440"/>
                </a:lnTo>
                <a:lnTo>
                  <a:pt x="4988" y="503"/>
                </a:lnTo>
                <a:lnTo>
                  <a:pt x="4981" y="565"/>
                </a:lnTo>
                <a:lnTo>
                  <a:pt x="4974" y="626"/>
                </a:lnTo>
                <a:lnTo>
                  <a:pt x="4966" y="688"/>
                </a:lnTo>
                <a:lnTo>
                  <a:pt x="4956" y="749"/>
                </a:lnTo>
                <a:lnTo>
                  <a:pt x="4947" y="810"/>
                </a:lnTo>
                <a:lnTo>
                  <a:pt x="4936" y="871"/>
                </a:lnTo>
                <a:lnTo>
                  <a:pt x="4923" y="931"/>
                </a:lnTo>
                <a:lnTo>
                  <a:pt x="4912" y="992"/>
                </a:lnTo>
                <a:lnTo>
                  <a:pt x="4899" y="1052"/>
                </a:lnTo>
                <a:lnTo>
                  <a:pt x="4886" y="1112"/>
                </a:lnTo>
                <a:lnTo>
                  <a:pt x="4871" y="1171"/>
                </a:lnTo>
                <a:lnTo>
                  <a:pt x="4856" y="1230"/>
                </a:lnTo>
                <a:lnTo>
                  <a:pt x="4840" y="1289"/>
                </a:lnTo>
                <a:lnTo>
                  <a:pt x="4823" y="1348"/>
                </a:lnTo>
                <a:lnTo>
                  <a:pt x="4807" y="1406"/>
                </a:lnTo>
                <a:lnTo>
                  <a:pt x="4788" y="1464"/>
                </a:lnTo>
                <a:lnTo>
                  <a:pt x="4769" y="1522"/>
                </a:lnTo>
                <a:lnTo>
                  <a:pt x="4750" y="1578"/>
                </a:lnTo>
                <a:lnTo>
                  <a:pt x="4730" y="1636"/>
                </a:lnTo>
                <a:lnTo>
                  <a:pt x="4710" y="1692"/>
                </a:lnTo>
                <a:lnTo>
                  <a:pt x="4688" y="1749"/>
                </a:lnTo>
                <a:lnTo>
                  <a:pt x="4666" y="1805"/>
                </a:lnTo>
                <a:lnTo>
                  <a:pt x="4642" y="1861"/>
                </a:lnTo>
                <a:lnTo>
                  <a:pt x="4619" y="1917"/>
                </a:lnTo>
                <a:lnTo>
                  <a:pt x="4595" y="1972"/>
                </a:lnTo>
                <a:lnTo>
                  <a:pt x="4570" y="2026"/>
                </a:lnTo>
                <a:lnTo>
                  <a:pt x="4545" y="2081"/>
                </a:lnTo>
                <a:lnTo>
                  <a:pt x="4519" y="2135"/>
                </a:lnTo>
                <a:lnTo>
                  <a:pt x="4492" y="2189"/>
                </a:lnTo>
                <a:lnTo>
                  <a:pt x="4465" y="2242"/>
                </a:lnTo>
                <a:lnTo>
                  <a:pt x="4436" y="2295"/>
                </a:lnTo>
                <a:lnTo>
                  <a:pt x="4408" y="2348"/>
                </a:lnTo>
                <a:lnTo>
                  <a:pt x="4378" y="2400"/>
                </a:lnTo>
                <a:lnTo>
                  <a:pt x="4349" y="2452"/>
                </a:lnTo>
                <a:lnTo>
                  <a:pt x="4318" y="2503"/>
                </a:lnTo>
                <a:lnTo>
                  <a:pt x="4287" y="2554"/>
                </a:lnTo>
                <a:lnTo>
                  <a:pt x="4255" y="2605"/>
                </a:lnTo>
                <a:lnTo>
                  <a:pt x="4222" y="2655"/>
                </a:lnTo>
                <a:lnTo>
                  <a:pt x="4190" y="2705"/>
                </a:lnTo>
                <a:lnTo>
                  <a:pt x="4156" y="2754"/>
                </a:lnTo>
                <a:lnTo>
                  <a:pt x="4121" y="2804"/>
                </a:lnTo>
                <a:lnTo>
                  <a:pt x="4088" y="2852"/>
                </a:lnTo>
                <a:lnTo>
                  <a:pt x="4052" y="2901"/>
                </a:lnTo>
                <a:lnTo>
                  <a:pt x="4016" y="2948"/>
                </a:lnTo>
                <a:lnTo>
                  <a:pt x="3980" y="2996"/>
                </a:lnTo>
                <a:lnTo>
                  <a:pt x="3943" y="3042"/>
                </a:lnTo>
                <a:lnTo>
                  <a:pt x="3905" y="3089"/>
                </a:lnTo>
                <a:lnTo>
                  <a:pt x="3867" y="3135"/>
                </a:lnTo>
                <a:lnTo>
                  <a:pt x="3828" y="3180"/>
                </a:lnTo>
                <a:lnTo>
                  <a:pt x="3789" y="3225"/>
                </a:lnTo>
                <a:lnTo>
                  <a:pt x="3749" y="3270"/>
                </a:lnTo>
                <a:lnTo>
                  <a:pt x="3709" y="3314"/>
                </a:lnTo>
                <a:lnTo>
                  <a:pt x="3669" y="3357"/>
                </a:lnTo>
                <a:lnTo>
                  <a:pt x="3628" y="3400"/>
                </a:lnTo>
                <a:lnTo>
                  <a:pt x="3586" y="3444"/>
                </a:lnTo>
                <a:lnTo>
                  <a:pt x="3544" y="3486"/>
                </a:lnTo>
                <a:lnTo>
                  <a:pt x="3500" y="3527"/>
                </a:lnTo>
                <a:lnTo>
                  <a:pt x="3457" y="3568"/>
                </a:lnTo>
                <a:lnTo>
                  <a:pt x="3413" y="3609"/>
                </a:lnTo>
                <a:lnTo>
                  <a:pt x="3369" y="3649"/>
                </a:lnTo>
                <a:lnTo>
                  <a:pt x="3324" y="3689"/>
                </a:lnTo>
                <a:lnTo>
                  <a:pt x="3278" y="3728"/>
                </a:lnTo>
                <a:lnTo>
                  <a:pt x="3233" y="3767"/>
                </a:lnTo>
                <a:lnTo>
                  <a:pt x="3187" y="3805"/>
                </a:lnTo>
                <a:lnTo>
                  <a:pt x="3139" y="3842"/>
                </a:lnTo>
                <a:lnTo>
                  <a:pt x="3093" y="3879"/>
                </a:lnTo>
                <a:lnTo>
                  <a:pt x="3045" y="3916"/>
                </a:lnTo>
                <a:lnTo>
                  <a:pt x="2997" y="3952"/>
                </a:lnTo>
                <a:lnTo>
                  <a:pt x="2949" y="3987"/>
                </a:lnTo>
                <a:lnTo>
                  <a:pt x="2900" y="4021"/>
                </a:lnTo>
                <a:lnTo>
                  <a:pt x="2850" y="4056"/>
                </a:lnTo>
                <a:lnTo>
                  <a:pt x="2801" y="4090"/>
                </a:lnTo>
                <a:lnTo>
                  <a:pt x="2750" y="4122"/>
                </a:lnTo>
                <a:lnTo>
                  <a:pt x="2700" y="4155"/>
                </a:lnTo>
                <a:lnTo>
                  <a:pt x="2648" y="4187"/>
                </a:lnTo>
                <a:lnTo>
                  <a:pt x="2597" y="4218"/>
                </a:lnTo>
                <a:lnTo>
                  <a:pt x="2545" y="4249"/>
                </a:lnTo>
                <a:lnTo>
                  <a:pt x="2492" y="4279"/>
                </a:lnTo>
                <a:lnTo>
                  <a:pt x="2441" y="4308"/>
                </a:lnTo>
                <a:lnTo>
                  <a:pt x="2387" y="4337"/>
                </a:lnTo>
                <a:lnTo>
                  <a:pt x="2333" y="4366"/>
                </a:lnTo>
                <a:lnTo>
                  <a:pt x="2280" y="4393"/>
                </a:lnTo>
                <a:lnTo>
                  <a:pt x="2226" y="4420"/>
                </a:lnTo>
                <a:lnTo>
                  <a:pt x="2171" y="4446"/>
                </a:lnTo>
                <a:lnTo>
                  <a:pt x="2115" y="4472"/>
                </a:lnTo>
                <a:lnTo>
                  <a:pt x="2061" y="4497"/>
                </a:lnTo>
                <a:lnTo>
                  <a:pt x="2005" y="4522"/>
                </a:lnTo>
                <a:lnTo>
                  <a:pt x="1949" y="4545"/>
                </a:lnTo>
                <a:lnTo>
                  <a:pt x="1892" y="4569"/>
                </a:lnTo>
                <a:lnTo>
                  <a:pt x="1835" y="4591"/>
                </a:lnTo>
                <a:lnTo>
                  <a:pt x="1779" y="4613"/>
                </a:lnTo>
                <a:lnTo>
                  <a:pt x="1722" y="4634"/>
                </a:lnTo>
                <a:lnTo>
                  <a:pt x="1663" y="4654"/>
                </a:lnTo>
                <a:lnTo>
                  <a:pt x="1605" y="4674"/>
                </a:lnTo>
                <a:lnTo>
                  <a:pt x="1547" y="4693"/>
                </a:lnTo>
                <a:lnTo>
                  <a:pt x="1488" y="4712"/>
                </a:lnTo>
                <a:lnTo>
                  <a:pt x="1429" y="4729"/>
                </a:lnTo>
                <a:lnTo>
                  <a:pt x="1370" y="4746"/>
                </a:lnTo>
                <a:lnTo>
                  <a:pt x="1310" y="4763"/>
                </a:lnTo>
                <a:lnTo>
                  <a:pt x="1250" y="4779"/>
                </a:lnTo>
                <a:lnTo>
                  <a:pt x="1191" y="4793"/>
                </a:lnTo>
                <a:lnTo>
                  <a:pt x="1130" y="4807"/>
                </a:lnTo>
                <a:lnTo>
                  <a:pt x="1069" y="4821"/>
                </a:lnTo>
                <a:lnTo>
                  <a:pt x="1008" y="4834"/>
                </a:lnTo>
                <a:lnTo>
                  <a:pt x="947" y="4846"/>
                </a:lnTo>
                <a:lnTo>
                  <a:pt x="886" y="4857"/>
                </a:lnTo>
                <a:lnTo>
                  <a:pt x="824" y="4867"/>
                </a:lnTo>
                <a:lnTo>
                  <a:pt x="762" y="4877"/>
                </a:lnTo>
                <a:lnTo>
                  <a:pt x="700" y="4886"/>
                </a:lnTo>
                <a:lnTo>
                  <a:pt x="638" y="4895"/>
                </a:lnTo>
                <a:lnTo>
                  <a:pt x="575" y="4902"/>
                </a:lnTo>
                <a:lnTo>
                  <a:pt x="511" y="4909"/>
                </a:lnTo>
                <a:lnTo>
                  <a:pt x="448" y="4915"/>
                </a:lnTo>
                <a:lnTo>
                  <a:pt x="385" y="4920"/>
                </a:lnTo>
                <a:lnTo>
                  <a:pt x="321" y="4924"/>
                </a:lnTo>
                <a:lnTo>
                  <a:pt x="258" y="4928"/>
                </a:lnTo>
                <a:lnTo>
                  <a:pt x="194" y="4930"/>
                </a:lnTo>
                <a:lnTo>
                  <a:pt x="129" y="4933"/>
                </a:lnTo>
                <a:lnTo>
                  <a:pt x="64" y="4934"/>
                </a:lnTo>
                <a:lnTo>
                  <a:pt x="0" y="4934"/>
                </a:lnTo>
                <a:lnTo>
                  <a:pt x="0" y="5174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reeform 16"/>
          <p:cNvSpPr>
            <a:spLocks/>
          </p:cNvSpPr>
          <p:nvPr/>
        </p:nvSpPr>
        <p:spPr bwMode="auto">
          <a:xfrm rot="16200000">
            <a:off x="3977726" y="4810919"/>
            <a:ext cx="833437" cy="822325"/>
          </a:xfrm>
          <a:custGeom>
            <a:avLst/>
            <a:gdLst>
              <a:gd name="T0" fmla="*/ 2147483647 w 5254"/>
              <a:gd name="T1" fmla="*/ 2147483647 h 5174"/>
              <a:gd name="T2" fmla="*/ 2147483647 w 5254"/>
              <a:gd name="T3" fmla="*/ 2147483647 h 5174"/>
              <a:gd name="T4" fmla="*/ 2147483647 w 5254"/>
              <a:gd name="T5" fmla="*/ 2147483647 h 5174"/>
              <a:gd name="T6" fmla="*/ 2147483647 w 5254"/>
              <a:gd name="T7" fmla="*/ 2147483647 h 5174"/>
              <a:gd name="T8" fmla="*/ 2147483647 w 5254"/>
              <a:gd name="T9" fmla="*/ 2147483647 h 5174"/>
              <a:gd name="T10" fmla="*/ 2147483647 w 5254"/>
              <a:gd name="T11" fmla="*/ 2147483647 h 5174"/>
              <a:gd name="T12" fmla="*/ 2147483647 w 5254"/>
              <a:gd name="T13" fmla="*/ 2147483647 h 5174"/>
              <a:gd name="T14" fmla="*/ 2147483647 w 5254"/>
              <a:gd name="T15" fmla="*/ 2147483647 h 5174"/>
              <a:gd name="T16" fmla="*/ 2147483647 w 5254"/>
              <a:gd name="T17" fmla="*/ 2147483647 h 5174"/>
              <a:gd name="T18" fmla="*/ 2147483647 w 5254"/>
              <a:gd name="T19" fmla="*/ 2147483647 h 5174"/>
              <a:gd name="T20" fmla="*/ 2147483647 w 5254"/>
              <a:gd name="T21" fmla="*/ 2147483647 h 5174"/>
              <a:gd name="T22" fmla="*/ 2147483647 w 5254"/>
              <a:gd name="T23" fmla="*/ 2147483647 h 5174"/>
              <a:gd name="T24" fmla="*/ 2147483647 w 5254"/>
              <a:gd name="T25" fmla="*/ 2147483647 h 5174"/>
              <a:gd name="T26" fmla="*/ 2147483647 w 5254"/>
              <a:gd name="T27" fmla="*/ 2147483647 h 5174"/>
              <a:gd name="T28" fmla="*/ 2147483647 w 5254"/>
              <a:gd name="T29" fmla="*/ 2147483647 h 5174"/>
              <a:gd name="T30" fmla="*/ 2147483647 w 5254"/>
              <a:gd name="T31" fmla="*/ 2147483647 h 5174"/>
              <a:gd name="T32" fmla="*/ 2147483647 w 5254"/>
              <a:gd name="T33" fmla="*/ 2147483647 h 5174"/>
              <a:gd name="T34" fmla="*/ 2147483647 w 5254"/>
              <a:gd name="T35" fmla="*/ 2147483647 h 5174"/>
              <a:gd name="T36" fmla="*/ 2147483647 w 5254"/>
              <a:gd name="T37" fmla="*/ 2147483647 h 5174"/>
              <a:gd name="T38" fmla="*/ 2147483647 w 5254"/>
              <a:gd name="T39" fmla="*/ 2147483647 h 5174"/>
              <a:gd name="T40" fmla="*/ 2147483647 w 5254"/>
              <a:gd name="T41" fmla="*/ 2147483647 h 5174"/>
              <a:gd name="T42" fmla="*/ 2147483647 w 5254"/>
              <a:gd name="T43" fmla="*/ 2147483647 h 5174"/>
              <a:gd name="T44" fmla="*/ 2147483647 w 5254"/>
              <a:gd name="T45" fmla="*/ 2147483647 h 5174"/>
              <a:gd name="T46" fmla="*/ 2147483647 w 5254"/>
              <a:gd name="T47" fmla="*/ 2147483647 h 5174"/>
              <a:gd name="T48" fmla="*/ 2147483647 w 5254"/>
              <a:gd name="T49" fmla="*/ 2147483647 h 5174"/>
              <a:gd name="T50" fmla="*/ 2147483647 w 5254"/>
              <a:gd name="T51" fmla="*/ 2147483647 h 5174"/>
              <a:gd name="T52" fmla="*/ 2147483647 w 5254"/>
              <a:gd name="T53" fmla="*/ 2147483647 h 5174"/>
              <a:gd name="T54" fmla="*/ 2147483647 w 5254"/>
              <a:gd name="T55" fmla="*/ 2147483647 h 5174"/>
              <a:gd name="T56" fmla="*/ 2147483647 w 5254"/>
              <a:gd name="T57" fmla="*/ 2147483647 h 5174"/>
              <a:gd name="T58" fmla="*/ 2147483647 w 5254"/>
              <a:gd name="T59" fmla="*/ 2147483647 h 5174"/>
              <a:gd name="T60" fmla="*/ 2147483647 w 5254"/>
              <a:gd name="T61" fmla="*/ 2147483647 h 5174"/>
              <a:gd name="T62" fmla="*/ 2147483647 w 5254"/>
              <a:gd name="T63" fmla="*/ 2147483647 h 5174"/>
              <a:gd name="T64" fmla="*/ 2147483647 w 5254"/>
              <a:gd name="T65" fmla="*/ 2147483647 h 5174"/>
              <a:gd name="T66" fmla="*/ 2147483647 w 5254"/>
              <a:gd name="T67" fmla="*/ 2147483647 h 5174"/>
              <a:gd name="T68" fmla="*/ 2147483647 w 5254"/>
              <a:gd name="T69" fmla="*/ 2147483647 h 5174"/>
              <a:gd name="T70" fmla="*/ 2147483647 w 5254"/>
              <a:gd name="T71" fmla="*/ 2147483647 h 5174"/>
              <a:gd name="T72" fmla="*/ 2147483647 w 5254"/>
              <a:gd name="T73" fmla="*/ 2147483647 h 5174"/>
              <a:gd name="T74" fmla="*/ 2147483647 w 5254"/>
              <a:gd name="T75" fmla="*/ 2147483647 h 5174"/>
              <a:gd name="T76" fmla="*/ 2147483647 w 5254"/>
              <a:gd name="T77" fmla="*/ 2147483647 h 5174"/>
              <a:gd name="T78" fmla="*/ 2147483647 w 5254"/>
              <a:gd name="T79" fmla="*/ 2147483647 h 5174"/>
              <a:gd name="T80" fmla="*/ 2147483647 w 5254"/>
              <a:gd name="T81" fmla="*/ 2147483647 h 5174"/>
              <a:gd name="T82" fmla="*/ 2147483647 w 5254"/>
              <a:gd name="T83" fmla="*/ 2147483647 h 5174"/>
              <a:gd name="T84" fmla="*/ 2147483647 w 5254"/>
              <a:gd name="T85" fmla="*/ 2147483647 h 5174"/>
              <a:gd name="T86" fmla="*/ 2147483647 w 5254"/>
              <a:gd name="T87" fmla="*/ 2147483647 h 5174"/>
              <a:gd name="T88" fmla="*/ 2147483647 w 5254"/>
              <a:gd name="T89" fmla="*/ 2147483647 h 5174"/>
              <a:gd name="T90" fmla="*/ 2147483647 w 5254"/>
              <a:gd name="T91" fmla="*/ 2147483647 h 5174"/>
              <a:gd name="T92" fmla="*/ 2147483647 w 5254"/>
              <a:gd name="T93" fmla="*/ 2147483647 h 5174"/>
              <a:gd name="T94" fmla="*/ 2147483647 w 5254"/>
              <a:gd name="T95" fmla="*/ 2147483647 h 5174"/>
              <a:gd name="T96" fmla="*/ 2147483647 w 5254"/>
              <a:gd name="T97" fmla="*/ 2147483647 h 5174"/>
              <a:gd name="T98" fmla="*/ 2147483647 w 5254"/>
              <a:gd name="T99" fmla="*/ 2147483647 h 5174"/>
              <a:gd name="T100" fmla="*/ 2147483647 w 5254"/>
              <a:gd name="T101" fmla="*/ 2147483647 h 5174"/>
              <a:gd name="T102" fmla="*/ 2147483647 w 5254"/>
              <a:gd name="T103" fmla="*/ 0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4"/>
              <a:gd name="T158" fmla="*/ 5254 w 5254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4">
                <a:moveTo>
                  <a:pt x="0" y="0"/>
                </a:moveTo>
                <a:lnTo>
                  <a:pt x="0" y="0"/>
                </a:lnTo>
                <a:lnTo>
                  <a:pt x="0" y="66"/>
                </a:lnTo>
                <a:lnTo>
                  <a:pt x="2" y="133"/>
                </a:lnTo>
                <a:lnTo>
                  <a:pt x="4" y="199"/>
                </a:lnTo>
                <a:lnTo>
                  <a:pt x="7" y="266"/>
                </a:lnTo>
                <a:lnTo>
                  <a:pt x="11" y="331"/>
                </a:lnTo>
                <a:lnTo>
                  <a:pt x="16" y="396"/>
                </a:lnTo>
                <a:lnTo>
                  <a:pt x="21" y="463"/>
                </a:lnTo>
                <a:lnTo>
                  <a:pt x="27" y="527"/>
                </a:lnTo>
                <a:lnTo>
                  <a:pt x="35" y="592"/>
                </a:lnTo>
                <a:lnTo>
                  <a:pt x="43" y="656"/>
                </a:lnTo>
                <a:lnTo>
                  <a:pt x="52" y="722"/>
                </a:lnTo>
                <a:lnTo>
                  <a:pt x="61" y="786"/>
                </a:lnTo>
                <a:lnTo>
                  <a:pt x="72" y="849"/>
                </a:lnTo>
                <a:lnTo>
                  <a:pt x="83" y="914"/>
                </a:lnTo>
                <a:lnTo>
                  <a:pt x="95" y="978"/>
                </a:lnTo>
                <a:lnTo>
                  <a:pt x="107" y="1040"/>
                </a:lnTo>
                <a:lnTo>
                  <a:pt x="121" y="1103"/>
                </a:lnTo>
                <a:lnTo>
                  <a:pt x="135" y="1165"/>
                </a:lnTo>
                <a:lnTo>
                  <a:pt x="151" y="1229"/>
                </a:lnTo>
                <a:lnTo>
                  <a:pt x="166" y="1291"/>
                </a:lnTo>
                <a:lnTo>
                  <a:pt x="183" y="1353"/>
                </a:lnTo>
                <a:lnTo>
                  <a:pt x="200" y="1414"/>
                </a:lnTo>
                <a:lnTo>
                  <a:pt x="219" y="1475"/>
                </a:lnTo>
                <a:lnTo>
                  <a:pt x="237" y="1536"/>
                </a:lnTo>
                <a:lnTo>
                  <a:pt x="257" y="1596"/>
                </a:lnTo>
                <a:lnTo>
                  <a:pt x="277" y="1656"/>
                </a:lnTo>
                <a:lnTo>
                  <a:pt x="299" y="1717"/>
                </a:lnTo>
                <a:lnTo>
                  <a:pt x="320" y="1777"/>
                </a:lnTo>
                <a:lnTo>
                  <a:pt x="343" y="1836"/>
                </a:lnTo>
                <a:lnTo>
                  <a:pt x="366" y="1895"/>
                </a:lnTo>
                <a:lnTo>
                  <a:pt x="389" y="1953"/>
                </a:lnTo>
                <a:lnTo>
                  <a:pt x="415" y="2012"/>
                </a:lnTo>
                <a:lnTo>
                  <a:pt x="440" y="2070"/>
                </a:lnTo>
                <a:lnTo>
                  <a:pt x="466" y="2126"/>
                </a:lnTo>
                <a:lnTo>
                  <a:pt x="493" y="2183"/>
                </a:lnTo>
                <a:lnTo>
                  <a:pt x="520" y="2240"/>
                </a:lnTo>
                <a:lnTo>
                  <a:pt x="548" y="2296"/>
                </a:lnTo>
                <a:lnTo>
                  <a:pt x="577" y="2353"/>
                </a:lnTo>
                <a:lnTo>
                  <a:pt x="606" y="2409"/>
                </a:lnTo>
                <a:lnTo>
                  <a:pt x="637" y="2464"/>
                </a:lnTo>
                <a:lnTo>
                  <a:pt x="667" y="2518"/>
                </a:lnTo>
                <a:lnTo>
                  <a:pt x="699" y="2572"/>
                </a:lnTo>
                <a:lnTo>
                  <a:pt x="730" y="2627"/>
                </a:lnTo>
                <a:lnTo>
                  <a:pt x="763" y="2680"/>
                </a:lnTo>
                <a:lnTo>
                  <a:pt x="797" y="2733"/>
                </a:lnTo>
                <a:lnTo>
                  <a:pt x="830" y="2786"/>
                </a:lnTo>
                <a:lnTo>
                  <a:pt x="865" y="2838"/>
                </a:lnTo>
                <a:lnTo>
                  <a:pt x="900" y="2890"/>
                </a:lnTo>
                <a:lnTo>
                  <a:pt x="936" y="2941"/>
                </a:lnTo>
                <a:lnTo>
                  <a:pt x="972" y="2993"/>
                </a:lnTo>
                <a:lnTo>
                  <a:pt x="1009" y="3043"/>
                </a:lnTo>
                <a:lnTo>
                  <a:pt x="1047" y="3093"/>
                </a:lnTo>
                <a:lnTo>
                  <a:pt x="1085" y="3142"/>
                </a:lnTo>
                <a:lnTo>
                  <a:pt x="1124" y="3192"/>
                </a:lnTo>
                <a:lnTo>
                  <a:pt x="1163" y="3240"/>
                </a:lnTo>
                <a:lnTo>
                  <a:pt x="1203" y="3289"/>
                </a:lnTo>
                <a:lnTo>
                  <a:pt x="1243" y="3336"/>
                </a:lnTo>
                <a:lnTo>
                  <a:pt x="1284" y="3384"/>
                </a:lnTo>
                <a:lnTo>
                  <a:pt x="1326" y="3430"/>
                </a:lnTo>
                <a:lnTo>
                  <a:pt x="1368" y="3476"/>
                </a:lnTo>
                <a:lnTo>
                  <a:pt x="1411" y="3523"/>
                </a:lnTo>
                <a:lnTo>
                  <a:pt x="1455" y="3567"/>
                </a:lnTo>
                <a:lnTo>
                  <a:pt x="1499" y="3612"/>
                </a:lnTo>
                <a:lnTo>
                  <a:pt x="1543" y="3656"/>
                </a:lnTo>
                <a:lnTo>
                  <a:pt x="1587" y="3700"/>
                </a:lnTo>
                <a:lnTo>
                  <a:pt x="1632" y="3743"/>
                </a:lnTo>
                <a:lnTo>
                  <a:pt x="1679" y="3785"/>
                </a:lnTo>
                <a:lnTo>
                  <a:pt x="1725" y="3827"/>
                </a:lnTo>
                <a:lnTo>
                  <a:pt x="1772" y="3869"/>
                </a:lnTo>
                <a:lnTo>
                  <a:pt x="1820" y="3910"/>
                </a:lnTo>
                <a:lnTo>
                  <a:pt x="1867" y="3950"/>
                </a:lnTo>
                <a:lnTo>
                  <a:pt x="1916" y="3991"/>
                </a:lnTo>
                <a:lnTo>
                  <a:pt x="1965" y="4030"/>
                </a:lnTo>
                <a:lnTo>
                  <a:pt x="2014" y="4068"/>
                </a:lnTo>
                <a:lnTo>
                  <a:pt x="2064" y="4106"/>
                </a:lnTo>
                <a:lnTo>
                  <a:pt x="2114" y="4144"/>
                </a:lnTo>
                <a:lnTo>
                  <a:pt x="2165" y="4181"/>
                </a:lnTo>
                <a:lnTo>
                  <a:pt x="2217" y="4217"/>
                </a:lnTo>
                <a:lnTo>
                  <a:pt x="2268" y="4253"/>
                </a:lnTo>
                <a:lnTo>
                  <a:pt x="2321" y="4289"/>
                </a:lnTo>
                <a:lnTo>
                  <a:pt x="2373" y="4324"/>
                </a:lnTo>
                <a:lnTo>
                  <a:pt x="2426" y="4357"/>
                </a:lnTo>
                <a:lnTo>
                  <a:pt x="2480" y="4391"/>
                </a:lnTo>
                <a:lnTo>
                  <a:pt x="2533" y="4424"/>
                </a:lnTo>
                <a:lnTo>
                  <a:pt x="2588" y="4455"/>
                </a:lnTo>
                <a:lnTo>
                  <a:pt x="2643" y="4487"/>
                </a:lnTo>
                <a:lnTo>
                  <a:pt x="2697" y="4518"/>
                </a:lnTo>
                <a:lnTo>
                  <a:pt x="2754" y="4548"/>
                </a:lnTo>
                <a:lnTo>
                  <a:pt x="2809" y="4577"/>
                </a:lnTo>
                <a:lnTo>
                  <a:pt x="2866" y="4607"/>
                </a:lnTo>
                <a:lnTo>
                  <a:pt x="2923" y="4634"/>
                </a:lnTo>
                <a:lnTo>
                  <a:pt x="2981" y="4663"/>
                </a:lnTo>
                <a:lnTo>
                  <a:pt x="3037" y="4689"/>
                </a:lnTo>
                <a:lnTo>
                  <a:pt x="3095" y="4715"/>
                </a:lnTo>
                <a:lnTo>
                  <a:pt x="3154" y="4742"/>
                </a:lnTo>
                <a:lnTo>
                  <a:pt x="3213" y="4766"/>
                </a:lnTo>
                <a:lnTo>
                  <a:pt x="3272" y="4790"/>
                </a:lnTo>
                <a:lnTo>
                  <a:pt x="3331" y="4815"/>
                </a:lnTo>
                <a:lnTo>
                  <a:pt x="3391" y="4837"/>
                </a:lnTo>
                <a:lnTo>
                  <a:pt x="3451" y="4859"/>
                </a:lnTo>
                <a:lnTo>
                  <a:pt x="3511" y="4881"/>
                </a:lnTo>
                <a:lnTo>
                  <a:pt x="3572" y="4901"/>
                </a:lnTo>
                <a:lnTo>
                  <a:pt x="3633" y="4921"/>
                </a:lnTo>
                <a:lnTo>
                  <a:pt x="3695" y="4941"/>
                </a:lnTo>
                <a:lnTo>
                  <a:pt x="3756" y="4959"/>
                </a:lnTo>
                <a:lnTo>
                  <a:pt x="3818" y="4977"/>
                </a:lnTo>
                <a:lnTo>
                  <a:pt x="3880" y="4995"/>
                </a:lnTo>
                <a:lnTo>
                  <a:pt x="3944" y="5011"/>
                </a:lnTo>
                <a:lnTo>
                  <a:pt x="4007" y="5026"/>
                </a:lnTo>
                <a:lnTo>
                  <a:pt x="4070" y="5041"/>
                </a:lnTo>
                <a:lnTo>
                  <a:pt x="4134" y="5055"/>
                </a:lnTo>
                <a:lnTo>
                  <a:pt x="4198" y="5069"/>
                </a:lnTo>
                <a:lnTo>
                  <a:pt x="4261" y="5081"/>
                </a:lnTo>
                <a:lnTo>
                  <a:pt x="4327" y="5093"/>
                </a:lnTo>
                <a:lnTo>
                  <a:pt x="4391" y="5104"/>
                </a:lnTo>
                <a:lnTo>
                  <a:pt x="4456" y="5114"/>
                </a:lnTo>
                <a:lnTo>
                  <a:pt x="4521" y="5123"/>
                </a:lnTo>
                <a:lnTo>
                  <a:pt x="4587" y="5133"/>
                </a:lnTo>
                <a:lnTo>
                  <a:pt x="4652" y="5140"/>
                </a:lnTo>
                <a:lnTo>
                  <a:pt x="4718" y="5146"/>
                </a:lnTo>
                <a:lnTo>
                  <a:pt x="4785" y="5154"/>
                </a:lnTo>
                <a:lnTo>
                  <a:pt x="4851" y="5159"/>
                </a:lnTo>
                <a:lnTo>
                  <a:pt x="4918" y="5163"/>
                </a:lnTo>
                <a:lnTo>
                  <a:pt x="4985" y="5167"/>
                </a:lnTo>
                <a:lnTo>
                  <a:pt x="5052" y="5170"/>
                </a:lnTo>
                <a:lnTo>
                  <a:pt x="5118" y="5172"/>
                </a:lnTo>
                <a:lnTo>
                  <a:pt x="5187" y="5174"/>
                </a:lnTo>
                <a:lnTo>
                  <a:pt x="5254" y="5174"/>
                </a:lnTo>
                <a:lnTo>
                  <a:pt x="5254" y="4934"/>
                </a:lnTo>
                <a:lnTo>
                  <a:pt x="5189" y="4934"/>
                </a:lnTo>
                <a:lnTo>
                  <a:pt x="5125" y="4933"/>
                </a:lnTo>
                <a:lnTo>
                  <a:pt x="5060" y="4930"/>
                </a:lnTo>
                <a:lnTo>
                  <a:pt x="4996" y="4928"/>
                </a:lnTo>
                <a:lnTo>
                  <a:pt x="4932" y="4924"/>
                </a:lnTo>
                <a:lnTo>
                  <a:pt x="4869" y="4920"/>
                </a:lnTo>
                <a:lnTo>
                  <a:pt x="4805" y="4915"/>
                </a:lnTo>
                <a:lnTo>
                  <a:pt x="4741" y="4909"/>
                </a:lnTo>
                <a:lnTo>
                  <a:pt x="4678" y="4902"/>
                </a:lnTo>
                <a:lnTo>
                  <a:pt x="4616" y="4895"/>
                </a:lnTo>
                <a:lnTo>
                  <a:pt x="4554" y="4886"/>
                </a:lnTo>
                <a:lnTo>
                  <a:pt x="4491" y="4877"/>
                </a:lnTo>
                <a:lnTo>
                  <a:pt x="4429" y="4867"/>
                </a:lnTo>
                <a:lnTo>
                  <a:pt x="4368" y="4857"/>
                </a:lnTo>
                <a:lnTo>
                  <a:pt x="4306" y="4846"/>
                </a:lnTo>
                <a:lnTo>
                  <a:pt x="4245" y="4834"/>
                </a:lnTo>
                <a:lnTo>
                  <a:pt x="4184" y="4821"/>
                </a:lnTo>
                <a:lnTo>
                  <a:pt x="4123" y="4807"/>
                </a:lnTo>
                <a:lnTo>
                  <a:pt x="4063" y="4793"/>
                </a:lnTo>
                <a:lnTo>
                  <a:pt x="4003" y="4779"/>
                </a:lnTo>
                <a:lnTo>
                  <a:pt x="3943" y="4763"/>
                </a:lnTo>
                <a:lnTo>
                  <a:pt x="3884" y="4746"/>
                </a:lnTo>
                <a:lnTo>
                  <a:pt x="3824" y="4729"/>
                </a:lnTo>
                <a:lnTo>
                  <a:pt x="3765" y="4712"/>
                </a:lnTo>
                <a:lnTo>
                  <a:pt x="3706" y="4693"/>
                </a:lnTo>
                <a:lnTo>
                  <a:pt x="3648" y="4674"/>
                </a:lnTo>
                <a:lnTo>
                  <a:pt x="3590" y="4654"/>
                </a:lnTo>
                <a:lnTo>
                  <a:pt x="3532" y="4634"/>
                </a:lnTo>
                <a:lnTo>
                  <a:pt x="3474" y="4613"/>
                </a:lnTo>
                <a:lnTo>
                  <a:pt x="3417" y="4591"/>
                </a:lnTo>
                <a:lnTo>
                  <a:pt x="3361" y="4569"/>
                </a:lnTo>
                <a:lnTo>
                  <a:pt x="3305" y="4545"/>
                </a:lnTo>
                <a:lnTo>
                  <a:pt x="3249" y="4522"/>
                </a:lnTo>
                <a:lnTo>
                  <a:pt x="3193" y="4497"/>
                </a:lnTo>
                <a:lnTo>
                  <a:pt x="3137" y="4472"/>
                </a:lnTo>
                <a:lnTo>
                  <a:pt x="3083" y="4446"/>
                </a:lnTo>
                <a:lnTo>
                  <a:pt x="3028" y="4420"/>
                </a:lnTo>
                <a:lnTo>
                  <a:pt x="2973" y="4393"/>
                </a:lnTo>
                <a:lnTo>
                  <a:pt x="2920" y="4366"/>
                </a:lnTo>
                <a:lnTo>
                  <a:pt x="2866" y="4337"/>
                </a:lnTo>
                <a:lnTo>
                  <a:pt x="2813" y="4308"/>
                </a:lnTo>
                <a:lnTo>
                  <a:pt x="2761" y="4279"/>
                </a:lnTo>
                <a:lnTo>
                  <a:pt x="2708" y="4249"/>
                </a:lnTo>
                <a:lnTo>
                  <a:pt x="2656" y="4218"/>
                </a:lnTo>
                <a:lnTo>
                  <a:pt x="2605" y="4187"/>
                </a:lnTo>
                <a:lnTo>
                  <a:pt x="2553" y="4155"/>
                </a:lnTo>
                <a:lnTo>
                  <a:pt x="2503" y="4122"/>
                </a:lnTo>
                <a:lnTo>
                  <a:pt x="2452" y="4090"/>
                </a:lnTo>
                <a:lnTo>
                  <a:pt x="2403" y="4056"/>
                </a:lnTo>
                <a:lnTo>
                  <a:pt x="2353" y="4021"/>
                </a:lnTo>
                <a:lnTo>
                  <a:pt x="2305" y="3987"/>
                </a:lnTo>
                <a:lnTo>
                  <a:pt x="2255" y="3952"/>
                </a:lnTo>
                <a:lnTo>
                  <a:pt x="2208" y="3916"/>
                </a:lnTo>
                <a:lnTo>
                  <a:pt x="2161" y="3879"/>
                </a:lnTo>
                <a:lnTo>
                  <a:pt x="2113" y="3842"/>
                </a:lnTo>
                <a:lnTo>
                  <a:pt x="2067" y="3805"/>
                </a:lnTo>
                <a:lnTo>
                  <a:pt x="2020" y="3767"/>
                </a:lnTo>
                <a:lnTo>
                  <a:pt x="1974" y="3728"/>
                </a:lnTo>
                <a:lnTo>
                  <a:pt x="1929" y="3689"/>
                </a:lnTo>
                <a:lnTo>
                  <a:pt x="1884" y="3649"/>
                </a:lnTo>
                <a:lnTo>
                  <a:pt x="1840" y="3609"/>
                </a:lnTo>
                <a:lnTo>
                  <a:pt x="1797" y="3568"/>
                </a:lnTo>
                <a:lnTo>
                  <a:pt x="1753" y="3527"/>
                </a:lnTo>
                <a:lnTo>
                  <a:pt x="1710" y="3486"/>
                </a:lnTo>
                <a:lnTo>
                  <a:pt x="1668" y="3444"/>
                </a:lnTo>
                <a:lnTo>
                  <a:pt x="1626" y="3400"/>
                </a:lnTo>
                <a:lnTo>
                  <a:pt x="1584" y="3357"/>
                </a:lnTo>
                <a:lnTo>
                  <a:pt x="1544" y="3314"/>
                </a:lnTo>
                <a:lnTo>
                  <a:pt x="1504" y="3270"/>
                </a:lnTo>
                <a:lnTo>
                  <a:pt x="1464" y="3225"/>
                </a:lnTo>
                <a:lnTo>
                  <a:pt x="1425" y="3180"/>
                </a:lnTo>
                <a:lnTo>
                  <a:pt x="1386" y="3135"/>
                </a:lnTo>
                <a:lnTo>
                  <a:pt x="1348" y="3089"/>
                </a:lnTo>
                <a:lnTo>
                  <a:pt x="1310" y="3042"/>
                </a:lnTo>
                <a:lnTo>
                  <a:pt x="1273" y="2996"/>
                </a:lnTo>
                <a:lnTo>
                  <a:pt x="1237" y="2948"/>
                </a:lnTo>
                <a:lnTo>
                  <a:pt x="1201" y="2901"/>
                </a:lnTo>
                <a:lnTo>
                  <a:pt x="1166" y="2852"/>
                </a:lnTo>
                <a:lnTo>
                  <a:pt x="1131" y="2804"/>
                </a:lnTo>
                <a:lnTo>
                  <a:pt x="1097" y="2754"/>
                </a:lnTo>
                <a:lnTo>
                  <a:pt x="1063" y="2705"/>
                </a:lnTo>
                <a:lnTo>
                  <a:pt x="1030" y="2655"/>
                </a:lnTo>
                <a:lnTo>
                  <a:pt x="999" y="2605"/>
                </a:lnTo>
                <a:lnTo>
                  <a:pt x="966" y="2554"/>
                </a:lnTo>
                <a:lnTo>
                  <a:pt x="936" y="2503"/>
                </a:lnTo>
                <a:lnTo>
                  <a:pt x="904" y="2452"/>
                </a:lnTo>
                <a:lnTo>
                  <a:pt x="875" y="2400"/>
                </a:lnTo>
                <a:lnTo>
                  <a:pt x="845" y="2348"/>
                </a:lnTo>
                <a:lnTo>
                  <a:pt x="817" y="2295"/>
                </a:lnTo>
                <a:lnTo>
                  <a:pt x="788" y="2242"/>
                </a:lnTo>
                <a:lnTo>
                  <a:pt x="761" y="2189"/>
                </a:lnTo>
                <a:lnTo>
                  <a:pt x="735" y="2135"/>
                </a:lnTo>
                <a:lnTo>
                  <a:pt x="708" y="2081"/>
                </a:lnTo>
                <a:lnTo>
                  <a:pt x="683" y="2026"/>
                </a:lnTo>
                <a:lnTo>
                  <a:pt x="658" y="1972"/>
                </a:lnTo>
                <a:lnTo>
                  <a:pt x="635" y="1917"/>
                </a:lnTo>
                <a:lnTo>
                  <a:pt x="610" y="1861"/>
                </a:lnTo>
                <a:lnTo>
                  <a:pt x="587" y="1805"/>
                </a:lnTo>
                <a:lnTo>
                  <a:pt x="565" y="1749"/>
                </a:lnTo>
                <a:lnTo>
                  <a:pt x="544" y="1692"/>
                </a:lnTo>
                <a:lnTo>
                  <a:pt x="523" y="1636"/>
                </a:lnTo>
                <a:lnTo>
                  <a:pt x="503" y="1578"/>
                </a:lnTo>
                <a:lnTo>
                  <a:pt x="484" y="1522"/>
                </a:lnTo>
                <a:lnTo>
                  <a:pt x="465" y="1464"/>
                </a:lnTo>
                <a:lnTo>
                  <a:pt x="447" y="1406"/>
                </a:lnTo>
                <a:lnTo>
                  <a:pt x="429" y="1348"/>
                </a:lnTo>
                <a:lnTo>
                  <a:pt x="414" y="1289"/>
                </a:lnTo>
                <a:lnTo>
                  <a:pt x="398" y="1230"/>
                </a:lnTo>
                <a:lnTo>
                  <a:pt x="382" y="1171"/>
                </a:lnTo>
                <a:lnTo>
                  <a:pt x="368" y="1112"/>
                </a:lnTo>
                <a:lnTo>
                  <a:pt x="355" y="1052"/>
                </a:lnTo>
                <a:lnTo>
                  <a:pt x="341" y="992"/>
                </a:lnTo>
                <a:lnTo>
                  <a:pt x="329" y="931"/>
                </a:lnTo>
                <a:lnTo>
                  <a:pt x="318" y="871"/>
                </a:lnTo>
                <a:lnTo>
                  <a:pt x="307" y="810"/>
                </a:lnTo>
                <a:lnTo>
                  <a:pt x="297" y="749"/>
                </a:lnTo>
                <a:lnTo>
                  <a:pt x="288" y="688"/>
                </a:lnTo>
                <a:lnTo>
                  <a:pt x="280" y="627"/>
                </a:lnTo>
                <a:lnTo>
                  <a:pt x="273" y="565"/>
                </a:lnTo>
                <a:lnTo>
                  <a:pt x="265" y="503"/>
                </a:lnTo>
                <a:lnTo>
                  <a:pt x="259" y="440"/>
                </a:lnTo>
                <a:lnTo>
                  <a:pt x="254" y="378"/>
                </a:lnTo>
                <a:lnTo>
                  <a:pt x="249" y="316"/>
                </a:lnTo>
                <a:lnTo>
                  <a:pt x="246" y="253"/>
                </a:lnTo>
                <a:lnTo>
                  <a:pt x="243" y="191"/>
                </a:lnTo>
                <a:lnTo>
                  <a:pt x="241" y="126"/>
                </a:lnTo>
                <a:lnTo>
                  <a:pt x="240" y="63"/>
                </a:lnTo>
                <a:lnTo>
                  <a:pt x="240" y="0"/>
                </a:lnTo>
                <a:lnTo>
                  <a:pt x="0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Freeform 17"/>
          <p:cNvSpPr>
            <a:spLocks/>
          </p:cNvSpPr>
          <p:nvPr/>
        </p:nvSpPr>
        <p:spPr bwMode="auto">
          <a:xfrm rot="16200000">
            <a:off x="3156194" y="4811713"/>
            <a:ext cx="833437" cy="820738"/>
          </a:xfrm>
          <a:custGeom>
            <a:avLst/>
            <a:gdLst>
              <a:gd name="T0" fmla="*/ 2147483647 w 5254"/>
              <a:gd name="T1" fmla="*/ 2147483647 h 5175"/>
              <a:gd name="T2" fmla="*/ 2147483647 w 5254"/>
              <a:gd name="T3" fmla="*/ 2147483647 h 5175"/>
              <a:gd name="T4" fmla="*/ 2147483647 w 5254"/>
              <a:gd name="T5" fmla="*/ 2147483647 h 5175"/>
              <a:gd name="T6" fmla="*/ 2147483647 w 5254"/>
              <a:gd name="T7" fmla="*/ 2147483647 h 5175"/>
              <a:gd name="T8" fmla="*/ 2147483647 w 5254"/>
              <a:gd name="T9" fmla="*/ 2147483647 h 5175"/>
              <a:gd name="T10" fmla="*/ 2147483647 w 5254"/>
              <a:gd name="T11" fmla="*/ 2147483647 h 5175"/>
              <a:gd name="T12" fmla="*/ 2147483647 w 5254"/>
              <a:gd name="T13" fmla="*/ 2147483647 h 5175"/>
              <a:gd name="T14" fmla="*/ 2147483647 w 5254"/>
              <a:gd name="T15" fmla="*/ 2147483647 h 5175"/>
              <a:gd name="T16" fmla="*/ 2147483647 w 5254"/>
              <a:gd name="T17" fmla="*/ 2147483647 h 5175"/>
              <a:gd name="T18" fmla="*/ 2147483647 w 5254"/>
              <a:gd name="T19" fmla="*/ 2147483647 h 5175"/>
              <a:gd name="T20" fmla="*/ 2147483647 w 5254"/>
              <a:gd name="T21" fmla="*/ 2147483647 h 5175"/>
              <a:gd name="T22" fmla="*/ 2147483647 w 5254"/>
              <a:gd name="T23" fmla="*/ 2147483647 h 5175"/>
              <a:gd name="T24" fmla="*/ 2147483647 w 5254"/>
              <a:gd name="T25" fmla="*/ 2147483647 h 5175"/>
              <a:gd name="T26" fmla="*/ 2147483647 w 5254"/>
              <a:gd name="T27" fmla="*/ 2147483647 h 5175"/>
              <a:gd name="T28" fmla="*/ 2147483647 w 5254"/>
              <a:gd name="T29" fmla="*/ 2147483647 h 5175"/>
              <a:gd name="T30" fmla="*/ 2147483647 w 5254"/>
              <a:gd name="T31" fmla="*/ 2147483647 h 5175"/>
              <a:gd name="T32" fmla="*/ 2147483647 w 5254"/>
              <a:gd name="T33" fmla="*/ 2147483647 h 5175"/>
              <a:gd name="T34" fmla="*/ 2147483647 w 5254"/>
              <a:gd name="T35" fmla="*/ 2147483647 h 5175"/>
              <a:gd name="T36" fmla="*/ 2147483647 w 5254"/>
              <a:gd name="T37" fmla="*/ 2147483647 h 5175"/>
              <a:gd name="T38" fmla="*/ 2147483647 w 5254"/>
              <a:gd name="T39" fmla="*/ 2147483647 h 5175"/>
              <a:gd name="T40" fmla="*/ 2147483647 w 5254"/>
              <a:gd name="T41" fmla="*/ 2147483647 h 5175"/>
              <a:gd name="T42" fmla="*/ 2147483647 w 5254"/>
              <a:gd name="T43" fmla="*/ 2147483647 h 5175"/>
              <a:gd name="T44" fmla="*/ 2147483647 w 5254"/>
              <a:gd name="T45" fmla="*/ 2147483647 h 5175"/>
              <a:gd name="T46" fmla="*/ 2147483647 w 5254"/>
              <a:gd name="T47" fmla="*/ 2147483647 h 5175"/>
              <a:gd name="T48" fmla="*/ 2147483647 w 5254"/>
              <a:gd name="T49" fmla="*/ 2147483647 h 5175"/>
              <a:gd name="T50" fmla="*/ 0 w 5254"/>
              <a:gd name="T51" fmla="*/ 2147483647 h 5175"/>
              <a:gd name="T52" fmla="*/ 2147483647 w 5254"/>
              <a:gd name="T53" fmla="*/ 2147483647 h 5175"/>
              <a:gd name="T54" fmla="*/ 2147483647 w 5254"/>
              <a:gd name="T55" fmla="*/ 2147483647 h 5175"/>
              <a:gd name="T56" fmla="*/ 2147483647 w 5254"/>
              <a:gd name="T57" fmla="*/ 2147483647 h 5175"/>
              <a:gd name="T58" fmla="*/ 2147483647 w 5254"/>
              <a:gd name="T59" fmla="*/ 2147483647 h 5175"/>
              <a:gd name="T60" fmla="*/ 2147483647 w 5254"/>
              <a:gd name="T61" fmla="*/ 2147483647 h 5175"/>
              <a:gd name="T62" fmla="*/ 2147483647 w 5254"/>
              <a:gd name="T63" fmla="*/ 2147483647 h 5175"/>
              <a:gd name="T64" fmla="*/ 2147483647 w 5254"/>
              <a:gd name="T65" fmla="*/ 2147483647 h 5175"/>
              <a:gd name="T66" fmla="*/ 2147483647 w 5254"/>
              <a:gd name="T67" fmla="*/ 2147483647 h 5175"/>
              <a:gd name="T68" fmla="*/ 2147483647 w 5254"/>
              <a:gd name="T69" fmla="*/ 2147483647 h 5175"/>
              <a:gd name="T70" fmla="*/ 2147483647 w 5254"/>
              <a:gd name="T71" fmla="*/ 2147483647 h 5175"/>
              <a:gd name="T72" fmla="*/ 2147483647 w 5254"/>
              <a:gd name="T73" fmla="*/ 2147483647 h 5175"/>
              <a:gd name="T74" fmla="*/ 2147483647 w 5254"/>
              <a:gd name="T75" fmla="*/ 2147483647 h 5175"/>
              <a:gd name="T76" fmla="*/ 2147483647 w 5254"/>
              <a:gd name="T77" fmla="*/ 2147483647 h 5175"/>
              <a:gd name="T78" fmla="*/ 2147483647 w 5254"/>
              <a:gd name="T79" fmla="*/ 2147483647 h 5175"/>
              <a:gd name="T80" fmla="*/ 2147483647 w 5254"/>
              <a:gd name="T81" fmla="*/ 2147483647 h 5175"/>
              <a:gd name="T82" fmla="*/ 2147483647 w 5254"/>
              <a:gd name="T83" fmla="*/ 2147483647 h 5175"/>
              <a:gd name="T84" fmla="*/ 2147483647 w 5254"/>
              <a:gd name="T85" fmla="*/ 2147483647 h 5175"/>
              <a:gd name="T86" fmla="*/ 2147483647 w 5254"/>
              <a:gd name="T87" fmla="*/ 2147483647 h 5175"/>
              <a:gd name="T88" fmla="*/ 2147483647 w 5254"/>
              <a:gd name="T89" fmla="*/ 2147483647 h 5175"/>
              <a:gd name="T90" fmla="*/ 2147483647 w 5254"/>
              <a:gd name="T91" fmla="*/ 2147483647 h 5175"/>
              <a:gd name="T92" fmla="*/ 2147483647 w 5254"/>
              <a:gd name="T93" fmla="*/ 2147483647 h 5175"/>
              <a:gd name="T94" fmla="*/ 2147483647 w 5254"/>
              <a:gd name="T95" fmla="*/ 2147483647 h 5175"/>
              <a:gd name="T96" fmla="*/ 2147483647 w 5254"/>
              <a:gd name="T97" fmla="*/ 2147483647 h 5175"/>
              <a:gd name="T98" fmla="*/ 2147483647 w 5254"/>
              <a:gd name="T99" fmla="*/ 2147483647 h 5175"/>
              <a:gd name="T100" fmla="*/ 2147483647 w 5254"/>
              <a:gd name="T101" fmla="*/ 2147483647 h 5175"/>
              <a:gd name="T102" fmla="*/ 2147483647 w 5254"/>
              <a:gd name="T103" fmla="*/ 2147483647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5"/>
              <a:gd name="T158" fmla="*/ 5254 w 5254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5">
                <a:moveTo>
                  <a:pt x="5254" y="0"/>
                </a:moveTo>
                <a:lnTo>
                  <a:pt x="5254" y="0"/>
                </a:lnTo>
                <a:lnTo>
                  <a:pt x="5187" y="0"/>
                </a:lnTo>
                <a:lnTo>
                  <a:pt x="5118" y="2"/>
                </a:lnTo>
                <a:lnTo>
                  <a:pt x="5052" y="4"/>
                </a:lnTo>
                <a:lnTo>
                  <a:pt x="4985" y="7"/>
                </a:lnTo>
                <a:lnTo>
                  <a:pt x="4917" y="11"/>
                </a:lnTo>
                <a:lnTo>
                  <a:pt x="4851" y="16"/>
                </a:lnTo>
                <a:lnTo>
                  <a:pt x="4785" y="21"/>
                </a:lnTo>
                <a:lnTo>
                  <a:pt x="4718" y="27"/>
                </a:lnTo>
                <a:lnTo>
                  <a:pt x="4652" y="34"/>
                </a:lnTo>
                <a:lnTo>
                  <a:pt x="4587" y="42"/>
                </a:lnTo>
                <a:lnTo>
                  <a:pt x="4521" y="51"/>
                </a:lnTo>
                <a:lnTo>
                  <a:pt x="4456" y="60"/>
                </a:lnTo>
                <a:lnTo>
                  <a:pt x="4391" y="71"/>
                </a:lnTo>
                <a:lnTo>
                  <a:pt x="4327" y="81"/>
                </a:lnTo>
                <a:lnTo>
                  <a:pt x="4261" y="93"/>
                </a:lnTo>
                <a:lnTo>
                  <a:pt x="4198" y="105"/>
                </a:lnTo>
                <a:lnTo>
                  <a:pt x="4134" y="119"/>
                </a:lnTo>
                <a:lnTo>
                  <a:pt x="4070" y="133"/>
                </a:lnTo>
                <a:lnTo>
                  <a:pt x="4007" y="149"/>
                </a:lnTo>
                <a:lnTo>
                  <a:pt x="3944" y="163"/>
                </a:lnTo>
                <a:lnTo>
                  <a:pt x="3880" y="180"/>
                </a:lnTo>
                <a:lnTo>
                  <a:pt x="3818" y="197"/>
                </a:lnTo>
                <a:lnTo>
                  <a:pt x="3756" y="215"/>
                </a:lnTo>
                <a:lnTo>
                  <a:pt x="3695" y="234"/>
                </a:lnTo>
                <a:lnTo>
                  <a:pt x="3633" y="253"/>
                </a:lnTo>
                <a:lnTo>
                  <a:pt x="3572" y="273"/>
                </a:lnTo>
                <a:lnTo>
                  <a:pt x="3511" y="294"/>
                </a:lnTo>
                <a:lnTo>
                  <a:pt x="3451" y="315"/>
                </a:lnTo>
                <a:lnTo>
                  <a:pt x="3391" y="337"/>
                </a:lnTo>
                <a:lnTo>
                  <a:pt x="3331" y="360"/>
                </a:lnTo>
                <a:lnTo>
                  <a:pt x="3272" y="384"/>
                </a:lnTo>
                <a:lnTo>
                  <a:pt x="3213" y="408"/>
                </a:lnTo>
                <a:lnTo>
                  <a:pt x="3154" y="433"/>
                </a:lnTo>
                <a:lnTo>
                  <a:pt x="3095" y="458"/>
                </a:lnTo>
                <a:lnTo>
                  <a:pt x="3037" y="485"/>
                </a:lnTo>
                <a:lnTo>
                  <a:pt x="2981" y="511"/>
                </a:lnTo>
                <a:lnTo>
                  <a:pt x="2923" y="540"/>
                </a:lnTo>
                <a:lnTo>
                  <a:pt x="2866" y="568"/>
                </a:lnTo>
                <a:lnTo>
                  <a:pt x="2809" y="596"/>
                </a:lnTo>
                <a:lnTo>
                  <a:pt x="2754" y="626"/>
                </a:lnTo>
                <a:lnTo>
                  <a:pt x="2697" y="656"/>
                </a:lnTo>
                <a:lnTo>
                  <a:pt x="2643" y="687"/>
                </a:lnTo>
                <a:lnTo>
                  <a:pt x="2588" y="719"/>
                </a:lnTo>
                <a:lnTo>
                  <a:pt x="2533" y="751"/>
                </a:lnTo>
                <a:lnTo>
                  <a:pt x="2480" y="784"/>
                </a:lnTo>
                <a:lnTo>
                  <a:pt x="2426" y="817"/>
                </a:lnTo>
                <a:lnTo>
                  <a:pt x="2373" y="851"/>
                </a:lnTo>
                <a:lnTo>
                  <a:pt x="2321" y="885"/>
                </a:lnTo>
                <a:lnTo>
                  <a:pt x="2268" y="921"/>
                </a:lnTo>
                <a:lnTo>
                  <a:pt x="2217" y="957"/>
                </a:lnTo>
                <a:lnTo>
                  <a:pt x="2165" y="994"/>
                </a:lnTo>
                <a:lnTo>
                  <a:pt x="2114" y="1030"/>
                </a:lnTo>
                <a:lnTo>
                  <a:pt x="2064" y="1067"/>
                </a:lnTo>
                <a:lnTo>
                  <a:pt x="2014" y="1105"/>
                </a:lnTo>
                <a:lnTo>
                  <a:pt x="1965" y="1144"/>
                </a:lnTo>
                <a:lnTo>
                  <a:pt x="1916" y="1183"/>
                </a:lnTo>
                <a:lnTo>
                  <a:pt x="1867" y="1223"/>
                </a:lnTo>
                <a:lnTo>
                  <a:pt x="1820" y="1265"/>
                </a:lnTo>
                <a:lnTo>
                  <a:pt x="1772" y="1306"/>
                </a:lnTo>
                <a:lnTo>
                  <a:pt x="1725" y="1347"/>
                </a:lnTo>
                <a:lnTo>
                  <a:pt x="1679" y="1389"/>
                </a:lnTo>
                <a:lnTo>
                  <a:pt x="1632" y="1431"/>
                </a:lnTo>
                <a:lnTo>
                  <a:pt x="1587" y="1474"/>
                </a:lnTo>
                <a:lnTo>
                  <a:pt x="1543" y="1518"/>
                </a:lnTo>
                <a:lnTo>
                  <a:pt x="1499" y="1562"/>
                </a:lnTo>
                <a:lnTo>
                  <a:pt x="1455" y="1607"/>
                </a:lnTo>
                <a:lnTo>
                  <a:pt x="1411" y="1652"/>
                </a:lnTo>
                <a:lnTo>
                  <a:pt x="1368" y="1698"/>
                </a:lnTo>
                <a:lnTo>
                  <a:pt x="1326" y="1744"/>
                </a:lnTo>
                <a:lnTo>
                  <a:pt x="1284" y="1790"/>
                </a:lnTo>
                <a:lnTo>
                  <a:pt x="1243" y="1838"/>
                </a:lnTo>
                <a:lnTo>
                  <a:pt x="1203" y="1886"/>
                </a:lnTo>
                <a:lnTo>
                  <a:pt x="1163" y="1934"/>
                </a:lnTo>
                <a:lnTo>
                  <a:pt x="1124" y="1983"/>
                </a:lnTo>
                <a:lnTo>
                  <a:pt x="1085" y="2032"/>
                </a:lnTo>
                <a:lnTo>
                  <a:pt x="1047" y="2081"/>
                </a:lnTo>
                <a:lnTo>
                  <a:pt x="1009" y="2132"/>
                </a:lnTo>
                <a:lnTo>
                  <a:pt x="972" y="2181"/>
                </a:lnTo>
                <a:lnTo>
                  <a:pt x="936" y="2233"/>
                </a:lnTo>
                <a:lnTo>
                  <a:pt x="900" y="2283"/>
                </a:lnTo>
                <a:lnTo>
                  <a:pt x="865" y="2336"/>
                </a:lnTo>
                <a:lnTo>
                  <a:pt x="830" y="2388"/>
                </a:lnTo>
                <a:lnTo>
                  <a:pt x="797" y="2440"/>
                </a:lnTo>
                <a:lnTo>
                  <a:pt x="763" y="2494"/>
                </a:lnTo>
                <a:lnTo>
                  <a:pt x="730" y="2548"/>
                </a:lnTo>
                <a:lnTo>
                  <a:pt x="699" y="2602"/>
                </a:lnTo>
                <a:lnTo>
                  <a:pt x="667" y="2657"/>
                </a:lnTo>
                <a:lnTo>
                  <a:pt x="636" y="2711"/>
                </a:lnTo>
                <a:lnTo>
                  <a:pt x="606" y="2766"/>
                </a:lnTo>
                <a:lnTo>
                  <a:pt x="577" y="2822"/>
                </a:lnTo>
                <a:lnTo>
                  <a:pt x="548" y="2878"/>
                </a:lnTo>
                <a:lnTo>
                  <a:pt x="520" y="2934"/>
                </a:lnTo>
                <a:lnTo>
                  <a:pt x="493" y="2991"/>
                </a:lnTo>
                <a:lnTo>
                  <a:pt x="466" y="3047"/>
                </a:lnTo>
                <a:lnTo>
                  <a:pt x="440" y="3105"/>
                </a:lnTo>
                <a:lnTo>
                  <a:pt x="415" y="3163"/>
                </a:lnTo>
                <a:lnTo>
                  <a:pt x="389" y="3221"/>
                </a:lnTo>
                <a:lnTo>
                  <a:pt x="366" y="3280"/>
                </a:lnTo>
                <a:lnTo>
                  <a:pt x="343" y="3338"/>
                </a:lnTo>
                <a:lnTo>
                  <a:pt x="320" y="3398"/>
                </a:lnTo>
                <a:lnTo>
                  <a:pt x="299" y="3457"/>
                </a:lnTo>
                <a:lnTo>
                  <a:pt x="277" y="3517"/>
                </a:lnTo>
                <a:lnTo>
                  <a:pt x="257" y="3577"/>
                </a:lnTo>
                <a:lnTo>
                  <a:pt x="237" y="3639"/>
                </a:lnTo>
                <a:lnTo>
                  <a:pt x="219" y="3699"/>
                </a:lnTo>
                <a:lnTo>
                  <a:pt x="200" y="3760"/>
                </a:lnTo>
                <a:lnTo>
                  <a:pt x="183" y="3822"/>
                </a:lnTo>
                <a:lnTo>
                  <a:pt x="166" y="3883"/>
                </a:lnTo>
                <a:lnTo>
                  <a:pt x="151" y="3946"/>
                </a:lnTo>
                <a:lnTo>
                  <a:pt x="135" y="4008"/>
                </a:lnTo>
                <a:lnTo>
                  <a:pt x="121" y="4071"/>
                </a:lnTo>
                <a:lnTo>
                  <a:pt x="107" y="4134"/>
                </a:lnTo>
                <a:lnTo>
                  <a:pt x="95" y="4197"/>
                </a:lnTo>
                <a:lnTo>
                  <a:pt x="83" y="4260"/>
                </a:lnTo>
                <a:lnTo>
                  <a:pt x="72" y="4325"/>
                </a:lnTo>
                <a:lnTo>
                  <a:pt x="61" y="4388"/>
                </a:lnTo>
                <a:lnTo>
                  <a:pt x="52" y="4452"/>
                </a:lnTo>
                <a:lnTo>
                  <a:pt x="43" y="4517"/>
                </a:lnTo>
                <a:lnTo>
                  <a:pt x="35" y="4582"/>
                </a:lnTo>
                <a:lnTo>
                  <a:pt x="27" y="4647"/>
                </a:lnTo>
                <a:lnTo>
                  <a:pt x="21" y="4712"/>
                </a:lnTo>
                <a:lnTo>
                  <a:pt x="16" y="4778"/>
                </a:lnTo>
                <a:lnTo>
                  <a:pt x="11" y="4843"/>
                </a:lnTo>
                <a:lnTo>
                  <a:pt x="7" y="4909"/>
                </a:lnTo>
                <a:lnTo>
                  <a:pt x="4" y="4976"/>
                </a:lnTo>
                <a:lnTo>
                  <a:pt x="2" y="5041"/>
                </a:lnTo>
                <a:lnTo>
                  <a:pt x="0" y="5108"/>
                </a:lnTo>
                <a:lnTo>
                  <a:pt x="0" y="5175"/>
                </a:lnTo>
                <a:lnTo>
                  <a:pt x="240" y="5175"/>
                </a:lnTo>
                <a:lnTo>
                  <a:pt x="240" y="5111"/>
                </a:lnTo>
                <a:lnTo>
                  <a:pt x="241" y="5047"/>
                </a:lnTo>
                <a:lnTo>
                  <a:pt x="243" y="4984"/>
                </a:lnTo>
                <a:lnTo>
                  <a:pt x="246" y="4921"/>
                </a:lnTo>
                <a:lnTo>
                  <a:pt x="249" y="4858"/>
                </a:lnTo>
                <a:lnTo>
                  <a:pt x="254" y="4796"/>
                </a:lnTo>
                <a:lnTo>
                  <a:pt x="259" y="4733"/>
                </a:lnTo>
                <a:lnTo>
                  <a:pt x="265" y="4671"/>
                </a:lnTo>
                <a:lnTo>
                  <a:pt x="273" y="4609"/>
                </a:lnTo>
                <a:lnTo>
                  <a:pt x="280" y="4547"/>
                </a:lnTo>
                <a:lnTo>
                  <a:pt x="288" y="4486"/>
                </a:lnTo>
                <a:lnTo>
                  <a:pt x="297" y="4425"/>
                </a:lnTo>
                <a:lnTo>
                  <a:pt x="307" y="4364"/>
                </a:lnTo>
                <a:lnTo>
                  <a:pt x="318" y="4302"/>
                </a:lnTo>
                <a:lnTo>
                  <a:pt x="329" y="4242"/>
                </a:lnTo>
                <a:lnTo>
                  <a:pt x="341" y="4182"/>
                </a:lnTo>
                <a:lnTo>
                  <a:pt x="355" y="4122"/>
                </a:lnTo>
                <a:lnTo>
                  <a:pt x="368" y="4062"/>
                </a:lnTo>
                <a:lnTo>
                  <a:pt x="382" y="4003"/>
                </a:lnTo>
                <a:lnTo>
                  <a:pt x="398" y="3944"/>
                </a:lnTo>
                <a:lnTo>
                  <a:pt x="414" y="3885"/>
                </a:lnTo>
                <a:lnTo>
                  <a:pt x="429" y="3827"/>
                </a:lnTo>
                <a:lnTo>
                  <a:pt x="447" y="3768"/>
                </a:lnTo>
                <a:lnTo>
                  <a:pt x="465" y="3710"/>
                </a:lnTo>
                <a:lnTo>
                  <a:pt x="484" y="3652"/>
                </a:lnTo>
                <a:lnTo>
                  <a:pt x="503" y="3595"/>
                </a:lnTo>
                <a:lnTo>
                  <a:pt x="523" y="3538"/>
                </a:lnTo>
                <a:lnTo>
                  <a:pt x="544" y="3482"/>
                </a:lnTo>
                <a:lnTo>
                  <a:pt x="565" y="3425"/>
                </a:lnTo>
                <a:lnTo>
                  <a:pt x="587" y="3369"/>
                </a:lnTo>
                <a:lnTo>
                  <a:pt x="610" y="3313"/>
                </a:lnTo>
                <a:lnTo>
                  <a:pt x="635" y="3257"/>
                </a:lnTo>
                <a:lnTo>
                  <a:pt x="658" y="3202"/>
                </a:lnTo>
                <a:lnTo>
                  <a:pt x="683" y="3148"/>
                </a:lnTo>
                <a:lnTo>
                  <a:pt x="708" y="3094"/>
                </a:lnTo>
                <a:lnTo>
                  <a:pt x="735" y="3039"/>
                </a:lnTo>
                <a:lnTo>
                  <a:pt x="761" y="2985"/>
                </a:lnTo>
                <a:lnTo>
                  <a:pt x="788" y="2933"/>
                </a:lnTo>
                <a:lnTo>
                  <a:pt x="817" y="2879"/>
                </a:lnTo>
                <a:lnTo>
                  <a:pt x="846" y="2826"/>
                </a:lnTo>
                <a:lnTo>
                  <a:pt x="875" y="2775"/>
                </a:lnTo>
                <a:lnTo>
                  <a:pt x="904" y="2723"/>
                </a:lnTo>
                <a:lnTo>
                  <a:pt x="936" y="2671"/>
                </a:lnTo>
                <a:lnTo>
                  <a:pt x="966" y="2620"/>
                </a:lnTo>
                <a:lnTo>
                  <a:pt x="999" y="2569"/>
                </a:lnTo>
                <a:lnTo>
                  <a:pt x="1030" y="2520"/>
                </a:lnTo>
                <a:lnTo>
                  <a:pt x="1063" y="2469"/>
                </a:lnTo>
                <a:lnTo>
                  <a:pt x="1097" y="2419"/>
                </a:lnTo>
                <a:lnTo>
                  <a:pt x="1131" y="2371"/>
                </a:lnTo>
                <a:lnTo>
                  <a:pt x="1166" y="2322"/>
                </a:lnTo>
                <a:lnTo>
                  <a:pt x="1201" y="2274"/>
                </a:lnTo>
                <a:lnTo>
                  <a:pt x="1237" y="2227"/>
                </a:lnTo>
                <a:lnTo>
                  <a:pt x="1273" y="2179"/>
                </a:lnTo>
                <a:lnTo>
                  <a:pt x="1310" y="2132"/>
                </a:lnTo>
                <a:lnTo>
                  <a:pt x="1348" y="2085"/>
                </a:lnTo>
                <a:lnTo>
                  <a:pt x="1386" y="2039"/>
                </a:lnTo>
                <a:lnTo>
                  <a:pt x="1425" y="1994"/>
                </a:lnTo>
                <a:lnTo>
                  <a:pt x="1464" y="1949"/>
                </a:lnTo>
                <a:lnTo>
                  <a:pt x="1504" y="1904"/>
                </a:lnTo>
                <a:lnTo>
                  <a:pt x="1544" y="1860"/>
                </a:lnTo>
                <a:lnTo>
                  <a:pt x="1584" y="1817"/>
                </a:lnTo>
                <a:lnTo>
                  <a:pt x="1626" y="1773"/>
                </a:lnTo>
                <a:lnTo>
                  <a:pt x="1668" y="1731"/>
                </a:lnTo>
                <a:lnTo>
                  <a:pt x="1710" y="1688"/>
                </a:lnTo>
                <a:lnTo>
                  <a:pt x="1753" y="1647"/>
                </a:lnTo>
                <a:lnTo>
                  <a:pt x="1797" y="1606"/>
                </a:lnTo>
                <a:lnTo>
                  <a:pt x="1840" y="1565"/>
                </a:lnTo>
                <a:lnTo>
                  <a:pt x="1884" y="1525"/>
                </a:lnTo>
                <a:lnTo>
                  <a:pt x="1929" y="1485"/>
                </a:lnTo>
                <a:lnTo>
                  <a:pt x="1974" y="1446"/>
                </a:lnTo>
                <a:lnTo>
                  <a:pt x="2020" y="1408"/>
                </a:lnTo>
                <a:lnTo>
                  <a:pt x="2067" y="1370"/>
                </a:lnTo>
                <a:lnTo>
                  <a:pt x="2113" y="1332"/>
                </a:lnTo>
                <a:lnTo>
                  <a:pt x="2161" y="1295"/>
                </a:lnTo>
                <a:lnTo>
                  <a:pt x="2208" y="1259"/>
                </a:lnTo>
                <a:lnTo>
                  <a:pt x="2255" y="1223"/>
                </a:lnTo>
                <a:lnTo>
                  <a:pt x="2305" y="1188"/>
                </a:lnTo>
                <a:lnTo>
                  <a:pt x="2353" y="1153"/>
                </a:lnTo>
                <a:lnTo>
                  <a:pt x="2403" y="1119"/>
                </a:lnTo>
                <a:lnTo>
                  <a:pt x="2452" y="1085"/>
                </a:lnTo>
                <a:lnTo>
                  <a:pt x="2503" y="1052"/>
                </a:lnTo>
                <a:lnTo>
                  <a:pt x="2553" y="1019"/>
                </a:lnTo>
                <a:lnTo>
                  <a:pt x="2605" y="987"/>
                </a:lnTo>
                <a:lnTo>
                  <a:pt x="2656" y="956"/>
                </a:lnTo>
                <a:lnTo>
                  <a:pt x="2708" y="926"/>
                </a:lnTo>
                <a:lnTo>
                  <a:pt x="2761" y="896"/>
                </a:lnTo>
                <a:lnTo>
                  <a:pt x="2813" y="866"/>
                </a:lnTo>
                <a:lnTo>
                  <a:pt x="2866" y="837"/>
                </a:lnTo>
                <a:lnTo>
                  <a:pt x="2920" y="809"/>
                </a:lnTo>
                <a:lnTo>
                  <a:pt x="2973" y="781"/>
                </a:lnTo>
                <a:lnTo>
                  <a:pt x="3028" y="754"/>
                </a:lnTo>
                <a:lnTo>
                  <a:pt x="3083" y="728"/>
                </a:lnTo>
                <a:lnTo>
                  <a:pt x="3137" y="702"/>
                </a:lnTo>
                <a:lnTo>
                  <a:pt x="3193" y="677"/>
                </a:lnTo>
                <a:lnTo>
                  <a:pt x="3249" y="652"/>
                </a:lnTo>
                <a:lnTo>
                  <a:pt x="3305" y="629"/>
                </a:lnTo>
                <a:lnTo>
                  <a:pt x="3361" y="606"/>
                </a:lnTo>
                <a:lnTo>
                  <a:pt x="3417" y="583"/>
                </a:lnTo>
                <a:lnTo>
                  <a:pt x="3474" y="562"/>
                </a:lnTo>
                <a:lnTo>
                  <a:pt x="3532" y="541"/>
                </a:lnTo>
                <a:lnTo>
                  <a:pt x="3590" y="519"/>
                </a:lnTo>
                <a:lnTo>
                  <a:pt x="3648" y="499"/>
                </a:lnTo>
                <a:lnTo>
                  <a:pt x="3706" y="481"/>
                </a:lnTo>
                <a:lnTo>
                  <a:pt x="3765" y="463"/>
                </a:lnTo>
                <a:lnTo>
                  <a:pt x="3824" y="445"/>
                </a:lnTo>
                <a:lnTo>
                  <a:pt x="3884" y="428"/>
                </a:lnTo>
                <a:lnTo>
                  <a:pt x="3943" y="411"/>
                </a:lnTo>
                <a:lnTo>
                  <a:pt x="4003" y="396"/>
                </a:lnTo>
                <a:lnTo>
                  <a:pt x="4063" y="380"/>
                </a:lnTo>
                <a:lnTo>
                  <a:pt x="4123" y="367"/>
                </a:lnTo>
                <a:lnTo>
                  <a:pt x="4184" y="353"/>
                </a:lnTo>
                <a:lnTo>
                  <a:pt x="4245" y="340"/>
                </a:lnTo>
                <a:lnTo>
                  <a:pt x="4306" y="329"/>
                </a:lnTo>
                <a:lnTo>
                  <a:pt x="4368" y="317"/>
                </a:lnTo>
                <a:lnTo>
                  <a:pt x="4429" y="307"/>
                </a:lnTo>
                <a:lnTo>
                  <a:pt x="4491" y="297"/>
                </a:lnTo>
                <a:lnTo>
                  <a:pt x="4554" y="288"/>
                </a:lnTo>
                <a:lnTo>
                  <a:pt x="4616" y="280"/>
                </a:lnTo>
                <a:lnTo>
                  <a:pt x="4678" y="272"/>
                </a:lnTo>
                <a:lnTo>
                  <a:pt x="4741" y="266"/>
                </a:lnTo>
                <a:lnTo>
                  <a:pt x="4805" y="259"/>
                </a:lnTo>
                <a:lnTo>
                  <a:pt x="4869" y="254"/>
                </a:lnTo>
                <a:lnTo>
                  <a:pt x="4932" y="250"/>
                </a:lnTo>
                <a:lnTo>
                  <a:pt x="4996" y="247"/>
                </a:lnTo>
                <a:lnTo>
                  <a:pt x="5060" y="243"/>
                </a:lnTo>
                <a:lnTo>
                  <a:pt x="5125" y="241"/>
                </a:lnTo>
                <a:lnTo>
                  <a:pt x="5189" y="240"/>
                </a:lnTo>
                <a:lnTo>
                  <a:pt x="5254" y="240"/>
                </a:lnTo>
                <a:lnTo>
                  <a:pt x="5254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reeform 18"/>
          <p:cNvSpPr>
            <a:spLocks/>
          </p:cNvSpPr>
          <p:nvPr/>
        </p:nvSpPr>
        <p:spPr bwMode="auto">
          <a:xfrm rot="16200000">
            <a:off x="3878507" y="4525963"/>
            <a:ext cx="1244600" cy="571500"/>
          </a:xfrm>
          <a:custGeom>
            <a:avLst/>
            <a:gdLst>
              <a:gd name="T0" fmla="*/ 2147483647 w 7842"/>
              <a:gd name="T1" fmla="*/ 2147483647 h 3598"/>
              <a:gd name="T2" fmla="*/ 2147483647 w 7842"/>
              <a:gd name="T3" fmla="*/ 2147483647 h 3598"/>
              <a:gd name="T4" fmla="*/ 2147483647 w 7842"/>
              <a:gd name="T5" fmla="*/ 2147483647 h 3598"/>
              <a:gd name="T6" fmla="*/ 2147483647 w 7842"/>
              <a:gd name="T7" fmla="*/ 2147483647 h 3598"/>
              <a:gd name="T8" fmla="*/ 2147483647 w 7842"/>
              <a:gd name="T9" fmla="*/ 2147483647 h 3598"/>
              <a:gd name="T10" fmla="*/ 2147483647 w 7842"/>
              <a:gd name="T11" fmla="*/ 2147483647 h 3598"/>
              <a:gd name="T12" fmla="*/ 2147483647 w 7842"/>
              <a:gd name="T13" fmla="*/ 2147483647 h 3598"/>
              <a:gd name="T14" fmla="*/ 2147483647 w 7842"/>
              <a:gd name="T15" fmla="*/ 2147483647 h 3598"/>
              <a:gd name="T16" fmla="*/ 2147483647 w 7842"/>
              <a:gd name="T17" fmla="*/ 2147483647 h 3598"/>
              <a:gd name="T18" fmla="*/ 2147483647 w 7842"/>
              <a:gd name="T19" fmla="*/ 2147483647 h 3598"/>
              <a:gd name="T20" fmla="*/ 2147483647 w 7842"/>
              <a:gd name="T21" fmla="*/ 2147483647 h 3598"/>
              <a:gd name="T22" fmla="*/ 2147483647 w 7842"/>
              <a:gd name="T23" fmla="*/ 2147483647 h 3598"/>
              <a:gd name="T24" fmla="*/ 2147483647 w 7842"/>
              <a:gd name="T25" fmla="*/ 2147483647 h 3598"/>
              <a:gd name="T26" fmla="*/ 2147483647 w 7842"/>
              <a:gd name="T27" fmla="*/ 2147483647 h 3598"/>
              <a:gd name="T28" fmla="*/ 2147483647 w 7842"/>
              <a:gd name="T29" fmla="*/ 2147483647 h 3598"/>
              <a:gd name="T30" fmla="*/ 2147483647 w 7842"/>
              <a:gd name="T31" fmla="*/ 2147483647 h 3598"/>
              <a:gd name="T32" fmla="*/ 2147483647 w 7842"/>
              <a:gd name="T33" fmla="*/ 2147483647 h 3598"/>
              <a:gd name="T34" fmla="*/ 2147483647 w 7842"/>
              <a:gd name="T35" fmla="*/ 2147483647 h 3598"/>
              <a:gd name="T36" fmla="*/ 2147483647 w 7842"/>
              <a:gd name="T37" fmla="*/ 2147483647 h 3598"/>
              <a:gd name="T38" fmla="*/ 2147483647 w 7842"/>
              <a:gd name="T39" fmla="*/ 2147483647 h 3598"/>
              <a:gd name="T40" fmla="*/ 2147483647 w 7842"/>
              <a:gd name="T41" fmla="*/ 2147483647 h 3598"/>
              <a:gd name="T42" fmla="*/ 2147483647 w 7842"/>
              <a:gd name="T43" fmla="*/ 2147483647 h 3598"/>
              <a:gd name="T44" fmla="*/ 2147483647 w 7842"/>
              <a:gd name="T45" fmla="*/ 2147483647 h 3598"/>
              <a:gd name="T46" fmla="*/ 2147483647 w 7842"/>
              <a:gd name="T47" fmla="*/ 2147483647 h 3598"/>
              <a:gd name="T48" fmla="*/ 2147483647 w 7842"/>
              <a:gd name="T49" fmla="*/ 2147483647 h 3598"/>
              <a:gd name="T50" fmla="*/ 2147483647 w 7842"/>
              <a:gd name="T51" fmla="*/ 2147483647 h 3598"/>
              <a:gd name="T52" fmla="*/ 2147483647 w 7842"/>
              <a:gd name="T53" fmla="*/ 2147483647 h 3598"/>
              <a:gd name="T54" fmla="*/ 2147483647 w 7842"/>
              <a:gd name="T55" fmla="*/ 2147483647 h 3598"/>
              <a:gd name="T56" fmla="*/ 2147483647 w 7842"/>
              <a:gd name="T57" fmla="*/ 2147483647 h 3598"/>
              <a:gd name="T58" fmla="*/ 2147483647 w 7842"/>
              <a:gd name="T59" fmla="*/ 2147483647 h 3598"/>
              <a:gd name="T60" fmla="*/ 2147483647 w 7842"/>
              <a:gd name="T61" fmla="*/ 2147483647 h 3598"/>
              <a:gd name="T62" fmla="*/ 2147483647 w 7842"/>
              <a:gd name="T63" fmla="*/ 2147483647 h 3598"/>
              <a:gd name="T64" fmla="*/ 2147483647 w 7842"/>
              <a:gd name="T65" fmla="*/ 2147483647 h 3598"/>
              <a:gd name="T66" fmla="*/ 2147483647 w 7842"/>
              <a:gd name="T67" fmla="*/ 2147483647 h 3598"/>
              <a:gd name="T68" fmla="*/ 2147483647 w 7842"/>
              <a:gd name="T69" fmla="*/ 2147483647 h 3598"/>
              <a:gd name="T70" fmla="*/ 2147483647 w 7842"/>
              <a:gd name="T71" fmla="*/ 2147483647 h 3598"/>
              <a:gd name="T72" fmla="*/ 2147483647 w 7842"/>
              <a:gd name="T73" fmla="*/ 2147483647 h 3598"/>
              <a:gd name="T74" fmla="*/ 2147483647 w 7842"/>
              <a:gd name="T75" fmla="*/ 2147483647 h 3598"/>
              <a:gd name="T76" fmla="*/ 2147483647 w 7842"/>
              <a:gd name="T77" fmla="*/ 2147483647 h 3598"/>
              <a:gd name="T78" fmla="*/ 2147483647 w 7842"/>
              <a:gd name="T79" fmla="*/ 2147483647 h 3598"/>
              <a:gd name="T80" fmla="*/ 2147483647 w 7842"/>
              <a:gd name="T81" fmla="*/ 2147483647 h 3598"/>
              <a:gd name="T82" fmla="*/ 2147483647 w 7842"/>
              <a:gd name="T83" fmla="*/ 2147483647 h 3598"/>
              <a:gd name="T84" fmla="*/ 2147483647 w 7842"/>
              <a:gd name="T85" fmla="*/ 0 h 359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7842"/>
              <a:gd name="T130" fmla="*/ 0 h 3598"/>
              <a:gd name="T131" fmla="*/ 7842 w 7842"/>
              <a:gd name="T132" fmla="*/ 3598 h 359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7842" h="3598">
                <a:moveTo>
                  <a:pt x="3972" y="0"/>
                </a:moveTo>
                <a:lnTo>
                  <a:pt x="4116" y="2"/>
                </a:lnTo>
                <a:lnTo>
                  <a:pt x="4259" y="8"/>
                </a:lnTo>
                <a:lnTo>
                  <a:pt x="4401" y="17"/>
                </a:lnTo>
                <a:lnTo>
                  <a:pt x="4542" y="31"/>
                </a:lnTo>
                <a:lnTo>
                  <a:pt x="4681" y="49"/>
                </a:lnTo>
                <a:lnTo>
                  <a:pt x="4820" y="69"/>
                </a:lnTo>
                <a:lnTo>
                  <a:pt x="4958" y="94"/>
                </a:lnTo>
                <a:lnTo>
                  <a:pt x="5094" y="122"/>
                </a:lnTo>
                <a:lnTo>
                  <a:pt x="5228" y="154"/>
                </a:lnTo>
                <a:lnTo>
                  <a:pt x="5362" y="189"/>
                </a:lnTo>
                <a:lnTo>
                  <a:pt x="5495" y="228"/>
                </a:lnTo>
                <a:lnTo>
                  <a:pt x="5625" y="270"/>
                </a:lnTo>
                <a:lnTo>
                  <a:pt x="5754" y="315"/>
                </a:lnTo>
                <a:lnTo>
                  <a:pt x="5881" y="364"/>
                </a:lnTo>
                <a:lnTo>
                  <a:pt x="6007" y="415"/>
                </a:lnTo>
                <a:lnTo>
                  <a:pt x="6131" y="470"/>
                </a:lnTo>
                <a:lnTo>
                  <a:pt x="6254" y="528"/>
                </a:lnTo>
                <a:lnTo>
                  <a:pt x="6374" y="589"/>
                </a:lnTo>
                <a:lnTo>
                  <a:pt x="6492" y="654"/>
                </a:lnTo>
                <a:lnTo>
                  <a:pt x="6609" y="721"/>
                </a:lnTo>
                <a:lnTo>
                  <a:pt x="6724" y="792"/>
                </a:lnTo>
                <a:lnTo>
                  <a:pt x="6837" y="864"/>
                </a:lnTo>
                <a:lnTo>
                  <a:pt x="6947" y="940"/>
                </a:lnTo>
                <a:lnTo>
                  <a:pt x="7056" y="1018"/>
                </a:lnTo>
                <a:lnTo>
                  <a:pt x="7162" y="1099"/>
                </a:lnTo>
                <a:lnTo>
                  <a:pt x="7266" y="1184"/>
                </a:lnTo>
                <a:lnTo>
                  <a:pt x="7368" y="1270"/>
                </a:lnTo>
                <a:lnTo>
                  <a:pt x="7468" y="1359"/>
                </a:lnTo>
                <a:lnTo>
                  <a:pt x="7565" y="1450"/>
                </a:lnTo>
                <a:lnTo>
                  <a:pt x="7660" y="1544"/>
                </a:lnTo>
                <a:lnTo>
                  <a:pt x="7752" y="1641"/>
                </a:lnTo>
                <a:lnTo>
                  <a:pt x="7842" y="1739"/>
                </a:lnTo>
                <a:lnTo>
                  <a:pt x="7751" y="1844"/>
                </a:lnTo>
                <a:lnTo>
                  <a:pt x="7659" y="1947"/>
                </a:lnTo>
                <a:lnTo>
                  <a:pt x="7564" y="2047"/>
                </a:lnTo>
                <a:lnTo>
                  <a:pt x="7466" y="2145"/>
                </a:lnTo>
                <a:lnTo>
                  <a:pt x="7365" y="2239"/>
                </a:lnTo>
                <a:lnTo>
                  <a:pt x="7262" y="2331"/>
                </a:lnTo>
                <a:lnTo>
                  <a:pt x="7156" y="2421"/>
                </a:lnTo>
                <a:lnTo>
                  <a:pt x="7048" y="2508"/>
                </a:lnTo>
                <a:lnTo>
                  <a:pt x="6938" y="2591"/>
                </a:lnTo>
                <a:lnTo>
                  <a:pt x="6824" y="2673"/>
                </a:lnTo>
                <a:lnTo>
                  <a:pt x="6709" y="2751"/>
                </a:lnTo>
                <a:lnTo>
                  <a:pt x="6591" y="2825"/>
                </a:lnTo>
                <a:lnTo>
                  <a:pt x="6472" y="2897"/>
                </a:lnTo>
                <a:lnTo>
                  <a:pt x="6350" y="2966"/>
                </a:lnTo>
                <a:lnTo>
                  <a:pt x="6227" y="3032"/>
                </a:lnTo>
                <a:lnTo>
                  <a:pt x="6101" y="3094"/>
                </a:lnTo>
                <a:lnTo>
                  <a:pt x="5974" y="3153"/>
                </a:lnTo>
                <a:lnTo>
                  <a:pt x="5844" y="3208"/>
                </a:lnTo>
                <a:lnTo>
                  <a:pt x="5713" y="3261"/>
                </a:lnTo>
                <a:lnTo>
                  <a:pt x="5580" y="3309"/>
                </a:lnTo>
                <a:lnTo>
                  <a:pt x="5445" y="3354"/>
                </a:lnTo>
                <a:lnTo>
                  <a:pt x="5308" y="3395"/>
                </a:lnTo>
                <a:lnTo>
                  <a:pt x="5171" y="3433"/>
                </a:lnTo>
                <a:lnTo>
                  <a:pt x="5032" y="3467"/>
                </a:lnTo>
                <a:lnTo>
                  <a:pt x="4891" y="3498"/>
                </a:lnTo>
                <a:lnTo>
                  <a:pt x="4749" y="3524"/>
                </a:lnTo>
                <a:lnTo>
                  <a:pt x="4604" y="3546"/>
                </a:lnTo>
                <a:lnTo>
                  <a:pt x="4460" y="3565"/>
                </a:lnTo>
                <a:lnTo>
                  <a:pt x="4314" y="3579"/>
                </a:lnTo>
                <a:lnTo>
                  <a:pt x="4167" y="3589"/>
                </a:lnTo>
                <a:lnTo>
                  <a:pt x="4018" y="3596"/>
                </a:lnTo>
                <a:lnTo>
                  <a:pt x="3869" y="3598"/>
                </a:lnTo>
                <a:lnTo>
                  <a:pt x="3726" y="3596"/>
                </a:lnTo>
                <a:lnTo>
                  <a:pt x="3582" y="3590"/>
                </a:lnTo>
                <a:lnTo>
                  <a:pt x="3440" y="3581"/>
                </a:lnTo>
                <a:lnTo>
                  <a:pt x="3299" y="3567"/>
                </a:lnTo>
                <a:lnTo>
                  <a:pt x="3159" y="3549"/>
                </a:lnTo>
                <a:lnTo>
                  <a:pt x="3020" y="3529"/>
                </a:lnTo>
                <a:lnTo>
                  <a:pt x="2882" y="3504"/>
                </a:lnTo>
                <a:lnTo>
                  <a:pt x="2747" y="3477"/>
                </a:lnTo>
                <a:lnTo>
                  <a:pt x="2612" y="3444"/>
                </a:lnTo>
                <a:lnTo>
                  <a:pt x="2478" y="3409"/>
                </a:lnTo>
                <a:lnTo>
                  <a:pt x="2347" y="3370"/>
                </a:lnTo>
                <a:lnTo>
                  <a:pt x="2216" y="3328"/>
                </a:lnTo>
                <a:lnTo>
                  <a:pt x="2087" y="3283"/>
                </a:lnTo>
                <a:lnTo>
                  <a:pt x="1959" y="3234"/>
                </a:lnTo>
                <a:lnTo>
                  <a:pt x="1833" y="3183"/>
                </a:lnTo>
                <a:lnTo>
                  <a:pt x="1710" y="3128"/>
                </a:lnTo>
                <a:lnTo>
                  <a:pt x="1587" y="3070"/>
                </a:lnTo>
                <a:lnTo>
                  <a:pt x="1467" y="3009"/>
                </a:lnTo>
                <a:lnTo>
                  <a:pt x="1348" y="2944"/>
                </a:lnTo>
                <a:lnTo>
                  <a:pt x="1231" y="2877"/>
                </a:lnTo>
                <a:lnTo>
                  <a:pt x="1116" y="2807"/>
                </a:lnTo>
                <a:lnTo>
                  <a:pt x="1004" y="2734"/>
                </a:lnTo>
                <a:lnTo>
                  <a:pt x="893" y="2658"/>
                </a:lnTo>
                <a:lnTo>
                  <a:pt x="785" y="2580"/>
                </a:lnTo>
                <a:lnTo>
                  <a:pt x="679" y="2499"/>
                </a:lnTo>
                <a:lnTo>
                  <a:pt x="574" y="2414"/>
                </a:lnTo>
                <a:lnTo>
                  <a:pt x="472" y="2328"/>
                </a:lnTo>
                <a:lnTo>
                  <a:pt x="373" y="2239"/>
                </a:lnTo>
                <a:lnTo>
                  <a:pt x="276" y="2148"/>
                </a:lnTo>
                <a:lnTo>
                  <a:pt x="181" y="2054"/>
                </a:lnTo>
                <a:lnTo>
                  <a:pt x="89" y="1957"/>
                </a:lnTo>
                <a:lnTo>
                  <a:pt x="0" y="1859"/>
                </a:lnTo>
                <a:lnTo>
                  <a:pt x="89" y="1754"/>
                </a:lnTo>
                <a:lnTo>
                  <a:pt x="182" y="1651"/>
                </a:lnTo>
                <a:lnTo>
                  <a:pt x="278" y="1551"/>
                </a:lnTo>
                <a:lnTo>
                  <a:pt x="375" y="1453"/>
                </a:lnTo>
                <a:lnTo>
                  <a:pt x="475" y="1359"/>
                </a:lnTo>
                <a:lnTo>
                  <a:pt x="579" y="1267"/>
                </a:lnTo>
                <a:lnTo>
                  <a:pt x="685" y="1177"/>
                </a:lnTo>
                <a:lnTo>
                  <a:pt x="793" y="1090"/>
                </a:lnTo>
                <a:lnTo>
                  <a:pt x="904" y="1007"/>
                </a:lnTo>
                <a:lnTo>
                  <a:pt x="1016" y="925"/>
                </a:lnTo>
                <a:lnTo>
                  <a:pt x="1131" y="847"/>
                </a:lnTo>
                <a:lnTo>
                  <a:pt x="1249" y="773"/>
                </a:lnTo>
                <a:lnTo>
                  <a:pt x="1369" y="701"/>
                </a:lnTo>
                <a:lnTo>
                  <a:pt x="1490" y="632"/>
                </a:lnTo>
                <a:lnTo>
                  <a:pt x="1614" y="566"/>
                </a:lnTo>
                <a:lnTo>
                  <a:pt x="1739" y="504"/>
                </a:lnTo>
                <a:lnTo>
                  <a:pt x="1867" y="445"/>
                </a:lnTo>
                <a:lnTo>
                  <a:pt x="1996" y="390"/>
                </a:lnTo>
                <a:lnTo>
                  <a:pt x="2128" y="337"/>
                </a:lnTo>
                <a:lnTo>
                  <a:pt x="2262" y="289"/>
                </a:lnTo>
                <a:lnTo>
                  <a:pt x="2396" y="245"/>
                </a:lnTo>
                <a:lnTo>
                  <a:pt x="2532" y="203"/>
                </a:lnTo>
                <a:lnTo>
                  <a:pt x="2670" y="165"/>
                </a:lnTo>
                <a:lnTo>
                  <a:pt x="2810" y="131"/>
                </a:lnTo>
                <a:lnTo>
                  <a:pt x="2950" y="100"/>
                </a:lnTo>
                <a:lnTo>
                  <a:pt x="3092" y="74"/>
                </a:lnTo>
                <a:lnTo>
                  <a:pt x="3236" y="52"/>
                </a:lnTo>
                <a:lnTo>
                  <a:pt x="3381" y="33"/>
                </a:lnTo>
                <a:lnTo>
                  <a:pt x="3527" y="19"/>
                </a:lnTo>
                <a:lnTo>
                  <a:pt x="3674" y="9"/>
                </a:lnTo>
                <a:lnTo>
                  <a:pt x="3822" y="2"/>
                </a:lnTo>
                <a:lnTo>
                  <a:pt x="3972" y="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Freeform 19"/>
          <p:cNvSpPr>
            <a:spLocks/>
          </p:cNvSpPr>
          <p:nvPr/>
        </p:nvSpPr>
        <p:spPr bwMode="auto">
          <a:xfrm rot="16200000">
            <a:off x="4030113" y="4328319"/>
            <a:ext cx="639763" cy="307975"/>
          </a:xfrm>
          <a:custGeom>
            <a:avLst/>
            <a:gdLst>
              <a:gd name="T0" fmla="*/ 2147483647 w 4027"/>
              <a:gd name="T1" fmla="*/ 2147483647 h 1938"/>
              <a:gd name="T2" fmla="*/ 2147483647 w 4027"/>
              <a:gd name="T3" fmla="*/ 2147483647 h 1938"/>
              <a:gd name="T4" fmla="*/ 2147483647 w 4027"/>
              <a:gd name="T5" fmla="*/ 2147483647 h 1938"/>
              <a:gd name="T6" fmla="*/ 2147483647 w 4027"/>
              <a:gd name="T7" fmla="*/ 2147483647 h 1938"/>
              <a:gd name="T8" fmla="*/ 2147483647 w 4027"/>
              <a:gd name="T9" fmla="*/ 2147483647 h 1938"/>
              <a:gd name="T10" fmla="*/ 2147483647 w 4027"/>
              <a:gd name="T11" fmla="*/ 2147483647 h 1938"/>
              <a:gd name="T12" fmla="*/ 2147483647 w 4027"/>
              <a:gd name="T13" fmla="*/ 2147483647 h 1938"/>
              <a:gd name="T14" fmla="*/ 2147483647 w 4027"/>
              <a:gd name="T15" fmla="*/ 2147483647 h 1938"/>
              <a:gd name="T16" fmla="*/ 2147483647 w 4027"/>
              <a:gd name="T17" fmla="*/ 2147483647 h 1938"/>
              <a:gd name="T18" fmla="*/ 2147483647 w 4027"/>
              <a:gd name="T19" fmla="*/ 2147483647 h 1938"/>
              <a:gd name="T20" fmla="*/ 2147483647 w 4027"/>
              <a:gd name="T21" fmla="*/ 2147483647 h 1938"/>
              <a:gd name="T22" fmla="*/ 2147483647 w 4027"/>
              <a:gd name="T23" fmla="*/ 2147483647 h 1938"/>
              <a:gd name="T24" fmla="*/ 2147483647 w 4027"/>
              <a:gd name="T25" fmla="*/ 2147483647 h 1938"/>
              <a:gd name="T26" fmla="*/ 2147483647 w 4027"/>
              <a:gd name="T27" fmla="*/ 2147483647 h 1938"/>
              <a:gd name="T28" fmla="*/ 2147483647 w 4027"/>
              <a:gd name="T29" fmla="*/ 2147483647 h 1938"/>
              <a:gd name="T30" fmla="*/ 2147483647 w 4027"/>
              <a:gd name="T31" fmla="*/ 2147483647 h 1938"/>
              <a:gd name="T32" fmla="*/ 2147483647 w 4027"/>
              <a:gd name="T33" fmla="*/ 2147483647 h 1938"/>
              <a:gd name="T34" fmla="*/ 2147483647 w 4027"/>
              <a:gd name="T35" fmla="*/ 2147483647 h 1938"/>
              <a:gd name="T36" fmla="*/ 2147483647 w 4027"/>
              <a:gd name="T37" fmla="*/ 2147483647 h 1938"/>
              <a:gd name="T38" fmla="*/ 2147483647 w 4027"/>
              <a:gd name="T39" fmla="*/ 2147483647 h 1938"/>
              <a:gd name="T40" fmla="*/ 2147483647 w 4027"/>
              <a:gd name="T41" fmla="*/ 2147483647 h 1938"/>
              <a:gd name="T42" fmla="*/ 0 w 4027"/>
              <a:gd name="T43" fmla="*/ 0 h 1938"/>
              <a:gd name="T44" fmla="*/ 2147483647 w 4027"/>
              <a:gd name="T45" fmla="*/ 2147483647 h 1938"/>
              <a:gd name="T46" fmla="*/ 2147483647 w 4027"/>
              <a:gd name="T47" fmla="*/ 2147483647 h 1938"/>
              <a:gd name="T48" fmla="*/ 2147483647 w 4027"/>
              <a:gd name="T49" fmla="*/ 2147483647 h 1938"/>
              <a:gd name="T50" fmla="*/ 2147483647 w 4027"/>
              <a:gd name="T51" fmla="*/ 2147483647 h 1938"/>
              <a:gd name="T52" fmla="*/ 2147483647 w 4027"/>
              <a:gd name="T53" fmla="*/ 2147483647 h 1938"/>
              <a:gd name="T54" fmla="*/ 2147483647 w 4027"/>
              <a:gd name="T55" fmla="*/ 2147483647 h 1938"/>
              <a:gd name="T56" fmla="*/ 2147483647 w 4027"/>
              <a:gd name="T57" fmla="*/ 2147483647 h 1938"/>
              <a:gd name="T58" fmla="*/ 2147483647 w 4027"/>
              <a:gd name="T59" fmla="*/ 2147483647 h 1938"/>
              <a:gd name="T60" fmla="*/ 2147483647 w 4027"/>
              <a:gd name="T61" fmla="*/ 2147483647 h 1938"/>
              <a:gd name="T62" fmla="*/ 2147483647 w 4027"/>
              <a:gd name="T63" fmla="*/ 2147483647 h 1938"/>
              <a:gd name="T64" fmla="*/ 2147483647 w 4027"/>
              <a:gd name="T65" fmla="*/ 2147483647 h 1938"/>
              <a:gd name="T66" fmla="*/ 2147483647 w 4027"/>
              <a:gd name="T67" fmla="*/ 2147483647 h 1938"/>
              <a:gd name="T68" fmla="*/ 2147483647 w 4027"/>
              <a:gd name="T69" fmla="*/ 2147483647 h 1938"/>
              <a:gd name="T70" fmla="*/ 2147483647 w 4027"/>
              <a:gd name="T71" fmla="*/ 2147483647 h 1938"/>
              <a:gd name="T72" fmla="*/ 2147483647 w 4027"/>
              <a:gd name="T73" fmla="*/ 2147483647 h 1938"/>
              <a:gd name="T74" fmla="*/ 2147483647 w 4027"/>
              <a:gd name="T75" fmla="*/ 2147483647 h 1938"/>
              <a:gd name="T76" fmla="*/ 2147483647 w 4027"/>
              <a:gd name="T77" fmla="*/ 2147483647 h 1938"/>
              <a:gd name="T78" fmla="*/ 2147483647 w 4027"/>
              <a:gd name="T79" fmla="*/ 2147483647 h 1938"/>
              <a:gd name="T80" fmla="*/ 2147483647 w 4027"/>
              <a:gd name="T81" fmla="*/ 2147483647 h 1938"/>
              <a:gd name="T82" fmla="*/ 2147483647 w 4027"/>
              <a:gd name="T83" fmla="*/ 2147483647 h 1938"/>
              <a:gd name="T84" fmla="*/ 2147483647 w 4027"/>
              <a:gd name="T85" fmla="*/ 2147483647 h 1938"/>
              <a:gd name="T86" fmla="*/ 2147483647 w 4027"/>
              <a:gd name="T87" fmla="*/ 2147483647 h 1938"/>
              <a:gd name="T88" fmla="*/ 2147483647 w 4027"/>
              <a:gd name="T89" fmla="*/ 2147483647 h 1938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27"/>
              <a:gd name="T136" fmla="*/ 0 h 1938"/>
              <a:gd name="T137" fmla="*/ 4027 w 4027"/>
              <a:gd name="T138" fmla="*/ 1938 h 1938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27" h="1938">
                <a:moveTo>
                  <a:pt x="3961" y="1936"/>
                </a:moveTo>
                <a:lnTo>
                  <a:pt x="3959" y="1780"/>
                </a:lnTo>
                <a:lnTo>
                  <a:pt x="3914" y="1729"/>
                </a:lnTo>
                <a:lnTo>
                  <a:pt x="3868" y="1679"/>
                </a:lnTo>
                <a:lnTo>
                  <a:pt x="3820" y="1629"/>
                </a:lnTo>
                <a:lnTo>
                  <a:pt x="3773" y="1581"/>
                </a:lnTo>
                <a:lnTo>
                  <a:pt x="3725" y="1532"/>
                </a:lnTo>
                <a:lnTo>
                  <a:pt x="3676" y="1484"/>
                </a:lnTo>
                <a:lnTo>
                  <a:pt x="3627" y="1437"/>
                </a:lnTo>
                <a:lnTo>
                  <a:pt x="3576" y="1391"/>
                </a:lnTo>
                <a:lnTo>
                  <a:pt x="3526" y="1345"/>
                </a:lnTo>
                <a:lnTo>
                  <a:pt x="3475" y="1299"/>
                </a:lnTo>
                <a:lnTo>
                  <a:pt x="3422" y="1255"/>
                </a:lnTo>
                <a:lnTo>
                  <a:pt x="3370" y="1211"/>
                </a:lnTo>
                <a:lnTo>
                  <a:pt x="3317" y="1168"/>
                </a:lnTo>
                <a:lnTo>
                  <a:pt x="3264" y="1126"/>
                </a:lnTo>
                <a:lnTo>
                  <a:pt x="3210" y="1083"/>
                </a:lnTo>
                <a:lnTo>
                  <a:pt x="3155" y="1042"/>
                </a:lnTo>
                <a:lnTo>
                  <a:pt x="3099" y="1001"/>
                </a:lnTo>
                <a:lnTo>
                  <a:pt x="3045" y="962"/>
                </a:lnTo>
                <a:lnTo>
                  <a:pt x="2988" y="923"/>
                </a:lnTo>
                <a:lnTo>
                  <a:pt x="2931" y="884"/>
                </a:lnTo>
                <a:lnTo>
                  <a:pt x="2873" y="846"/>
                </a:lnTo>
                <a:lnTo>
                  <a:pt x="2815" y="809"/>
                </a:lnTo>
                <a:lnTo>
                  <a:pt x="2757" y="774"/>
                </a:lnTo>
                <a:lnTo>
                  <a:pt x="2698" y="738"/>
                </a:lnTo>
                <a:lnTo>
                  <a:pt x="2638" y="704"/>
                </a:lnTo>
                <a:lnTo>
                  <a:pt x="2578" y="669"/>
                </a:lnTo>
                <a:lnTo>
                  <a:pt x="2518" y="636"/>
                </a:lnTo>
                <a:lnTo>
                  <a:pt x="2457" y="604"/>
                </a:lnTo>
                <a:lnTo>
                  <a:pt x="2395" y="572"/>
                </a:lnTo>
                <a:lnTo>
                  <a:pt x="2334" y="541"/>
                </a:lnTo>
                <a:lnTo>
                  <a:pt x="2271" y="511"/>
                </a:lnTo>
                <a:lnTo>
                  <a:pt x="2209" y="482"/>
                </a:lnTo>
                <a:lnTo>
                  <a:pt x="2146" y="453"/>
                </a:lnTo>
                <a:lnTo>
                  <a:pt x="2082" y="425"/>
                </a:lnTo>
                <a:lnTo>
                  <a:pt x="2017" y="398"/>
                </a:lnTo>
                <a:lnTo>
                  <a:pt x="1953" y="372"/>
                </a:lnTo>
                <a:lnTo>
                  <a:pt x="1888" y="347"/>
                </a:lnTo>
                <a:lnTo>
                  <a:pt x="1823" y="323"/>
                </a:lnTo>
                <a:lnTo>
                  <a:pt x="1757" y="299"/>
                </a:lnTo>
                <a:lnTo>
                  <a:pt x="1691" y="276"/>
                </a:lnTo>
                <a:lnTo>
                  <a:pt x="1625" y="254"/>
                </a:lnTo>
                <a:lnTo>
                  <a:pt x="1557" y="233"/>
                </a:lnTo>
                <a:lnTo>
                  <a:pt x="1490" y="213"/>
                </a:lnTo>
                <a:lnTo>
                  <a:pt x="1422" y="194"/>
                </a:lnTo>
                <a:lnTo>
                  <a:pt x="1354" y="175"/>
                </a:lnTo>
                <a:lnTo>
                  <a:pt x="1286" y="157"/>
                </a:lnTo>
                <a:lnTo>
                  <a:pt x="1216" y="140"/>
                </a:lnTo>
                <a:lnTo>
                  <a:pt x="1148" y="126"/>
                </a:lnTo>
                <a:lnTo>
                  <a:pt x="1078" y="111"/>
                </a:lnTo>
                <a:lnTo>
                  <a:pt x="1008" y="96"/>
                </a:lnTo>
                <a:lnTo>
                  <a:pt x="939" y="83"/>
                </a:lnTo>
                <a:lnTo>
                  <a:pt x="867" y="71"/>
                </a:lnTo>
                <a:lnTo>
                  <a:pt x="797" y="60"/>
                </a:lnTo>
                <a:lnTo>
                  <a:pt x="726" y="50"/>
                </a:lnTo>
                <a:lnTo>
                  <a:pt x="654" y="40"/>
                </a:lnTo>
                <a:lnTo>
                  <a:pt x="583" y="32"/>
                </a:lnTo>
                <a:lnTo>
                  <a:pt x="510" y="24"/>
                </a:lnTo>
                <a:lnTo>
                  <a:pt x="439" y="18"/>
                </a:lnTo>
                <a:lnTo>
                  <a:pt x="366" y="13"/>
                </a:lnTo>
                <a:lnTo>
                  <a:pt x="293" y="9"/>
                </a:lnTo>
                <a:lnTo>
                  <a:pt x="220" y="5"/>
                </a:lnTo>
                <a:lnTo>
                  <a:pt x="147" y="2"/>
                </a:lnTo>
                <a:lnTo>
                  <a:pt x="73" y="0"/>
                </a:lnTo>
                <a:lnTo>
                  <a:pt x="0" y="0"/>
                </a:lnTo>
                <a:lnTo>
                  <a:pt x="0" y="240"/>
                </a:lnTo>
                <a:lnTo>
                  <a:pt x="70" y="240"/>
                </a:lnTo>
                <a:lnTo>
                  <a:pt x="141" y="241"/>
                </a:lnTo>
                <a:lnTo>
                  <a:pt x="210" y="244"/>
                </a:lnTo>
                <a:lnTo>
                  <a:pt x="280" y="248"/>
                </a:lnTo>
                <a:lnTo>
                  <a:pt x="350" y="252"/>
                </a:lnTo>
                <a:lnTo>
                  <a:pt x="420" y="257"/>
                </a:lnTo>
                <a:lnTo>
                  <a:pt x="488" y="263"/>
                </a:lnTo>
                <a:lnTo>
                  <a:pt x="558" y="270"/>
                </a:lnTo>
                <a:lnTo>
                  <a:pt x="625" y="278"/>
                </a:lnTo>
                <a:lnTo>
                  <a:pt x="693" y="287"/>
                </a:lnTo>
                <a:lnTo>
                  <a:pt x="762" y="297"/>
                </a:lnTo>
                <a:lnTo>
                  <a:pt x="829" y="308"/>
                </a:lnTo>
                <a:lnTo>
                  <a:pt x="897" y="319"/>
                </a:lnTo>
                <a:lnTo>
                  <a:pt x="964" y="331"/>
                </a:lnTo>
                <a:lnTo>
                  <a:pt x="1030" y="345"/>
                </a:lnTo>
                <a:lnTo>
                  <a:pt x="1096" y="358"/>
                </a:lnTo>
                <a:lnTo>
                  <a:pt x="1163" y="374"/>
                </a:lnTo>
                <a:lnTo>
                  <a:pt x="1228" y="390"/>
                </a:lnTo>
                <a:lnTo>
                  <a:pt x="1293" y="407"/>
                </a:lnTo>
                <a:lnTo>
                  <a:pt x="1359" y="424"/>
                </a:lnTo>
                <a:lnTo>
                  <a:pt x="1424" y="443"/>
                </a:lnTo>
                <a:lnTo>
                  <a:pt x="1487" y="462"/>
                </a:lnTo>
                <a:lnTo>
                  <a:pt x="1551" y="482"/>
                </a:lnTo>
                <a:lnTo>
                  <a:pt x="1615" y="503"/>
                </a:lnTo>
                <a:lnTo>
                  <a:pt x="1678" y="525"/>
                </a:lnTo>
                <a:lnTo>
                  <a:pt x="1742" y="547"/>
                </a:lnTo>
                <a:lnTo>
                  <a:pt x="1804" y="571"/>
                </a:lnTo>
                <a:lnTo>
                  <a:pt x="1866" y="595"/>
                </a:lnTo>
                <a:lnTo>
                  <a:pt x="1927" y="620"/>
                </a:lnTo>
                <a:lnTo>
                  <a:pt x="1988" y="645"/>
                </a:lnTo>
                <a:lnTo>
                  <a:pt x="2049" y="672"/>
                </a:lnTo>
                <a:lnTo>
                  <a:pt x="2110" y="699"/>
                </a:lnTo>
                <a:lnTo>
                  <a:pt x="2170" y="727"/>
                </a:lnTo>
                <a:lnTo>
                  <a:pt x="2229" y="756"/>
                </a:lnTo>
                <a:lnTo>
                  <a:pt x="2288" y="785"/>
                </a:lnTo>
                <a:lnTo>
                  <a:pt x="2347" y="816"/>
                </a:lnTo>
                <a:lnTo>
                  <a:pt x="2405" y="847"/>
                </a:lnTo>
                <a:lnTo>
                  <a:pt x="2463" y="878"/>
                </a:lnTo>
                <a:lnTo>
                  <a:pt x="2519" y="911"/>
                </a:lnTo>
                <a:lnTo>
                  <a:pt x="2576" y="944"/>
                </a:lnTo>
                <a:lnTo>
                  <a:pt x="2633" y="978"/>
                </a:lnTo>
                <a:lnTo>
                  <a:pt x="2689" y="1013"/>
                </a:lnTo>
                <a:lnTo>
                  <a:pt x="2744" y="1048"/>
                </a:lnTo>
                <a:lnTo>
                  <a:pt x="2798" y="1083"/>
                </a:lnTo>
                <a:lnTo>
                  <a:pt x="2853" y="1120"/>
                </a:lnTo>
                <a:lnTo>
                  <a:pt x="2907" y="1158"/>
                </a:lnTo>
                <a:lnTo>
                  <a:pt x="2960" y="1196"/>
                </a:lnTo>
                <a:lnTo>
                  <a:pt x="3013" y="1234"/>
                </a:lnTo>
                <a:lnTo>
                  <a:pt x="3065" y="1274"/>
                </a:lnTo>
                <a:lnTo>
                  <a:pt x="3117" y="1314"/>
                </a:lnTo>
                <a:lnTo>
                  <a:pt x="3168" y="1354"/>
                </a:lnTo>
                <a:lnTo>
                  <a:pt x="3218" y="1395"/>
                </a:lnTo>
                <a:lnTo>
                  <a:pt x="3269" y="1437"/>
                </a:lnTo>
                <a:lnTo>
                  <a:pt x="3317" y="1481"/>
                </a:lnTo>
                <a:lnTo>
                  <a:pt x="3367" y="1523"/>
                </a:lnTo>
                <a:lnTo>
                  <a:pt x="3415" y="1567"/>
                </a:lnTo>
                <a:lnTo>
                  <a:pt x="3462" y="1611"/>
                </a:lnTo>
                <a:lnTo>
                  <a:pt x="3510" y="1657"/>
                </a:lnTo>
                <a:lnTo>
                  <a:pt x="3556" y="1702"/>
                </a:lnTo>
                <a:lnTo>
                  <a:pt x="3602" y="1748"/>
                </a:lnTo>
                <a:lnTo>
                  <a:pt x="3648" y="1795"/>
                </a:lnTo>
                <a:lnTo>
                  <a:pt x="3692" y="1842"/>
                </a:lnTo>
                <a:lnTo>
                  <a:pt x="3736" y="1891"/>
                </a:lnTo>
                <a:lnTo>
                  <a:pt x="3780" y="1938"/>
                </a:lnTo>
                <a:lnTo>
                  <a:pt x="3778" y="1783"/>
                </a:lnTo>
                <a:lnTo>
                  <a:pt x="3961" y="1936"/>
                </a:lnTo>
                <a:lnTo>
                  <a:pt x="4027" y="1857"/>
                </a:lnTo>
                <a:lnTo>
                  <a:pt x="3959" y="1780"/>
                </a:lnTo>
                <a:lnTo>
                  <a:pt x="3961" y="1936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reeform 20"/>
          <p:cNvSpPr>
            <a:spLocks/>
          </p:cNvSpPr>
          <p:nvPr/>
        </p:nvSpPr>
        <p:spPr bwMode="auto">
          <a:xfrm rot="16200000">
            <a:off x="4319832" y="4333875"/>
            <a:ext cx="644525" cy="327025"/>
          </a:xfrm>
          <a:custGeom>
            <a:avLst/>
            <a:gdLst>
              <a:gd name="T0" fmla="*/ 2147483647 w 4064"/>
              <a:gd name="T1" fmla="*/ 2147483647 h 2055"/>
              <a:gd name="T2" fmla="*/ 2147483647 w 4064"/>
              <a:gd name="T3" fmla="*/ 2147483647 h 2055"/>
              <a:gd name="T4" fmla="*/ 2147483647 w 4064"/>
              <a:gd name="T5" fmla="*/ 2147483647 h 2055"/>
              <a:gd name="T6" fmla="*/ 2147483647 w 4064"/>
              <a:gd name="T7" fmla="*/ 2147483647 h 2055"/>
              <a:gd name="T8" fmla="*/ 2147483647 w 4064"/>
              <a:gd name="T9" fmla="*/ 2147483647 h 2055"/>
              <a:gd name="T10" fmla="*/ 2147483647 w 4064"/>
              <a:gd name="T11" fmla="*/ 2147483647 h 2055"/>
              <a:gd name="T12" fmla="*/ 2147483647 w 4064"/>
              <a:gd name="T13" fmla="*/ 2147483647 h 2055"/>
              <a:gd name="T14" fmla="*/ 2147483647 w 4064"/>
              <a:gd name="T15" fmla="*/ 2147483647 h 2055"/>
              <a:gd name="T16" fmla="*/ 2147483647 w 4064"/>
              <a:gd name="T17" fmla="*/ 2147483647 h 2055"/>
              <a:gd name="T18" fmla="*/ 2147483647 w 4064"/>
              <a:gd name="T19" fmla="*/ 2147483647 h 2055"/>
              <a:gd name="T20" fmla="*/ 2147483647 w 4064"/>
              <a:gd name="T21" fmla="*/ 2147483647 h 2055"/>
              <a:gd name="T22" fmla="*/ 2147483647 w 4064"/>
              <a:gd name="T23" fmla="*/ 2147483647 h 2055"/>
              <a:gd name="T24" fmla="*/ 2147483647 w 4064"/>
              <a:gd name="T25" fmla="*/ 2147483647 h 2055"/>
              <a:gd name="T26" fmla="*/ 2147483647 w 4064"/>
              <a:gd name="T27" fmla="*/ 2147483647 h 2055"/>
              <a:gd name="T28" fmla="*/ 2147483647 w 4064"/>
              <a:gd name="T29" fmla="*/ 2147483647 h 2055"/>
              <a:gd name="T30" fmla="*/ 2147483647 w 4064"/>
              <a:gd name="T31" fmla="*/ 2147483647 h 2055"/>
              <a:gd name="T32" fmla="*/ 2147483647 w 4064"/>
              <a:gd name="T33" fmla="*/ 2147483647 h 2055"/>
              <a:gd name="T34" fmla="*/ 2147483647 w 4064"/>
              <a:gd name="T35" fmla="*/ 2147483647 h 2055"/>
              <a:gd name="T36" fmla="*/ 2147483647 w 4064"/>
              <a:gd name="T37" fmla="*/ 2147483647 h 2055"/>
              <a:gd name="T38" fmla="*/ 2147483647 w 4064"/>
              <a:gd name="T39" fmla="*/ 2147483647 h 2055"/>
              <a:gd name="T40" fmla="*/ 2147483647 w 4064"/>
              <a:gd name="T41" fmla="*/ 2147483647 h 2055"/>
              <a:gd name="T42" fmla="*/ 2147483647 w 4064"/>
              <a:gd name="T43" fmla="*/ 2147483647 h 2055"/>
              <a:gd name="T44" fmla="*/ 2147483647 w 4064"/>
              <a:gd name="T45" fmla="*/ 2147483647 h 2055"/>
              <a:gd name="T46" fmla="*/ 2147483647 w 4064"/>
              <a:gd name="T47" fmla="*/ 2147483647 h 2055"/>
              <a:gd name="T48" fmla="*/ 2147483647 w 4064"/>
              <a:gd name="T49" fmla="*/ 2147483647 h 2055"/>
              <a:gd name="T50" fmla="*/ 2147483647 w 4064"/>
              <a:gd name="T51" fmla="*/ 2147483647 h 2055"/>
              <a:gd name="T52" fmla="*/ 2147483647 w 4064"/>
              <a:gd name="T53" fmla="*/ 2147483647 h 2055"/>
              <a:gd name="T54" fmla="*/ 2147483647 w 4064"/>
              <a:gd name="T55" fmla="*/ 2147483647 h 2055"/>
              <a:gd name="T56" fmla="*/ 2147483647 w 4064"/>
              <a:gd name="T57" fmla="*/ 2147483647 h 2055"/>
              <a:gd name="T58" fmla="*/ 2147483647 w 4064"/>
              <a:gd name="T59" fmla="*/ 2147483647 h 2055"/>
              <a:gd name="T60" fmla="*/ 2147483647 w 4064"/>
              <a:gd name="T61" fmla="*/ 2147483647 h 2055"/>
              <a:gd name="T62" fmla="*/ 2147483647 w 4064"/>
              <a:gd name="T63" fmla="*/ 2147483647 h 2055"/>
              <a:gd name="T64" fmla="*/ 2147483647 w 4064"/>
              <a:gd name="T65" fmla="*/ 2147483647 h 2055"/>
              <a:gd name="T66" fmla="*/ 2147483647 w 4064"/>
              <a:gd name="T67" fmla="*/ 2147483647 h 2055"/>
              <a:gd name="T68" fmla="*/ 2147483647 w 4064"/>
              <a:gd name="T69" fmla="*/ 2147483647 h 2055"/>
              <a:gd name="T70" fmla="*/ 2147483647 w 4064"/>
              <a:gd name="T71" fmla="*/ 2147483647 h 2055"/>
              <a:gd name="T72" fmla="*/ 2147483647 w 4064"/>
              <a:gd name="T73" fmla="*/ 2147483647 h 2055"/>
              <a:gd name="T74" fmla="*/ 2147483647 w 4064"/>
              <a:gd name="T75" fmla="*/ 2147483647 h 2055"/>
              <a:gd name="T76" fmla="*/ 2147483647 w 4064"/>
              <a:gd name="T77" fmla="*/ 2147483647 h 2055"/>
              <a:gd name="T78" fmla="*/ 2147483647 w 4064"/>
              <a:gd name="T79" fmla="*/ 2147483647 h 2055"/>
              <a:gd name="T80" fmla="*/ 2147483647 w 4064"/>
              <a:gd name="T81" fmla="*/ 2147483647 h 2055"/>
              <a:gd name="T82" fmla="*/ 2147483647 w 4064"/>
              <a:gd name="T83" fmla="*/ 2147483647 h 2055"/>
              <a:gd name="T84" fmla="*/ 2147483647 w 4064"/>
              <a:gd name="T85" fmla="*/ 2147483647 h 2055"/>
              <a:gd name="T86" fmla="*/ 0 w 4064"/>
              <a:gd name="T87" fmla="*/ 2147483647 h 2055"/>
              <a:gd name="T88" fmla="*/ 0 w 4064"/>
              <a:gd name="T89" fmla="*/ 2147483647 h 205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64"/>
              <a:gd name="T136" fmla="*/ 0 h 2055"/>
              <a:gd name="T137" fmla="*/ 4064 w 4064"/>
              <a:gd name="T138" fmla="*/ 2055 h 205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64" h="2055">
                <a:moveTo>
                  <a:pt x="0" y="2055"/>
                </a:moveTo>
                <a:lnTo>
                  <a:pt x="0" y="2055"/>
                </a:lnTo>
                <a:lnTo>
                  <a:pt x="76" y="2055"/>
                </a:lnTo>
                <a:lnTo>
                  <a:pt x="152" y="2053"/>
                </a:lnTo>
                <a:lnTo>
                  <a:pt x="228" y="2050"/>
                </a:lnTo>
                <a:lnTo>
                  <a:pt x="304" y="2046"/>
                </a:lnTo>
                <a:lnTo>
                  <a:pt x="380" y="2041"/>
                </a:lnTo>
                <a:lnTo>
                  <a:pt x="454" y="2036"/>
                </a:lnTo>
                <a:lnTo>
                  <a:pt x="530" y="2029"/>
                </a:lnTo>
                <a:lnTo>
                  <a:pt x="604" y="2021"/>
                </a:lnTo>
                <a:lnTo>
                  <a:pt x="678" y="2012"/>
                </a:lnTo>
                <a:lnTo>
                  <a:pt x="752" y="2002"/>
                </a:lnTo>
                <a:lnTo>
                  <a:pt x="826" y="1991"/>
                </a:lnTo>
                <a:lnTo>
                  <a:pt x="900" y="1979"/>
                </a:lnTo>
                <a:lnTo>
                  <a:pt x="972" y="1965"/>
                </a:lnTo>
                <a:lnTo>
                  <a:pt x="1045" y="1952"/>
                </a:lnTo>
                <a:lnTo>
                  <a:pt x="1117" y="1937"/>
                </a:lnTo>
                <a:lnTo>
                  <a:pt x="1189" y="1921"/>
                </a:lnTo>
                <a:lnTo>
                  <a:pt x="1261" y="1904"/>
                </a:lnTo>
                <a:lnTo>
                  <a:pt x="1332" y="1885"/>
                </a:lnTo>
                <a:lnTo>
                  <a:pt x="1403" y="1867"/>
                </a:lnTo>
                <a:lnTo>
                  <a:pt x="1472" y="1847"/>
                </a:lnTo>
                <a:lnTo>
                  <a:pt x="1543" y="1826"/>
                </a:lnTo>
                <a:lnTo>
                  <a:pt x="1612" y="1805"/>
                </a:lnTo>
                <a:lnTo>
                  <a:pt x="1682" y="1782"/>
                </a:lnTo>
                <a:lnTo>
                  <a:pt x="1750" y="1759"/>
                </a:lnTo>
                <a:lnTo>
                  <a:pt x="1818" y="1735"/>
                </a:lnTo>
                <a:lnTo>
                  <a:pt x="1887" y="1709"/>
                </a:lnTo>
                <a:lnTo>
                  <a:pt x="1953" y="1683"/>
                </a:lnTo>
                <a:lnTo>
                  <a:pt x="2020" y="1656"/>
                </a:lnTo>
                <a:lnTo>
                  <a:pt x="2087" y="1628"/>
                </a:lnTo>
                <a:lnTo>
                  <a:pt x="2153" y="1599"/>
                </a:lnTo>
                <a:lnTo>
                  <a:pt x="2218" y="1569"/>
                </a:lnTo>
                <a:lnTo>
                  <a:pt x="2284" y="1539"/>
                </a:lnTo>
                <a:lnTo>
                  <a:pt x="2348" y="1507"/>
                </a:lnTo>
                <a:lnTo>
                  <a:pt x="2412" y="1475"/>
                </a:lnTo>
                <a:lnTo>
                  <a:pt x="2475" y="1442"/>
                </a:lnTo>
                <a:lnTo>
                  <a:pt x="2538" y="1408"/>
                </a:lnTo>
                <a:lnTo>
                  <a:pt x="2601" y="1373"/>
                </a:lnTo>
                <a:lnTo>
                  <a:pt x="2663" y="1338"/>
                </a:lnTo>
                <a:lnTo>
                  <a:pt x="2725" y="1301"/>
                </a:lnTo>
                <a:lnTo>
                  <a:pt x="2786" y="1265"/>
                </a:lnTo>
                <a:lnTo>
                  <a:pt x="2846" y="1227"/>
                </a:lnTo>
                <a:lnTo>
                  <a:pt x="2906" y="1188"/>
                </a:lnTo>
                <a:lnTo>
                  <a:pt x="2964" y="1149"/>
                </a:lnTo>
                <a:lnTo>
                  <a:pt x="3023" y="1108"/>
                </a:lnTo>
                <a:lnTo>
                  <a:pt x="3081" y="1066"/>
                </a:lnTo>
                <a:lnTo>
                  <a:pt x="3139" y="1025"/>
                </a:lnTo>
                <a:lnTo>
                  <a:pt x="3196" y="982"/>
                </a:lnTo>
                <a:lnTo>
                  <a:pt x="3252" y="939"/>
                </a:lnTo>
                <a:lnTo>
                  <a:pt x="3308" y="895"/>
                </a:lnTo>
                <a:lnTo>
                  <a:pt x="3362" y="850"/>
                </a:lnTo>
                <a:lnTo>
                  <a:pt x="3417" y="805"/>
                </a:lnTo>
                <a:lnTo>
                  <a:pt x="3471" y="759"/>
                </a:lnTo>
                <a:lnTo>
                  <a:pt x="3524" y="712"/>
                </a:lnTo>
                <a:lnTo>
                  <a:pt x="3577" y="665"/>
                </a:lnTo>
                <a:lnTo>
                  <a:pt x="3629" y="617"/>
                </a:lnTo>
                <a:lnTo>
                  <a:pt x="3679" y="568"/>
                </a:lnTo>
                <a:lnTo>
                  <a:pt x="3731" y="517"/>
                </a:lnTo>
                <a:lnTo>
                  <a:pt x="3780" y="468"/>
                </a:lnTo>
                <a:lnTo>
                  <a:pt x="3830" y="416"/>
                </a:lnTo>
                <a:lnTo>
                  <a:pt x="3878" y="366"/>
                </a:lnTo>
                <a:lnTo>
                  <a:pt x="3925" y="313"/>
                </a:lnTo>
                <a:lnTo>
                  <a:pt x="3973" y="260"/>
                </a:lnTo>
                <a:lnTo>
                  <a:pt x="4019" y="207"/>
                </a:lnTo>
                <a:lnTo>
                  <a:pt x="4064" y="153"/>
                </a:lnTo>
                <a:lnTo>
                  <a:pt x="3881" y="0"/>
                </a:lnTo>
                <a:lnTo>
                  <a:pt x="3837" y="52"/>
                </a:lnTo>
                <a:lnTo>
                  <a:pt x="3793" y="102"/>
                </a:lnTo>
                <a:lnTo>
                  <a:pt x="3749" y="153"/>
                </a:lnTo>
                <a:lnTo>
                  <a:pt x="3702" y="202"/>
                </a:lnTo>
                <a:lnTo>
                  <a:pt x="3656" y="252"/>
                </a:lnTo>
                <a:lnTo>
                  <a:pt x="3610" y="300"/>
                </a:lnTo>
                <a:lnTo>
                  <a:pt x="3562" y="348"/>
                </a:lnTo>
                <a:lnTo>
                  <a:pt x="3514" y="395"/>
                </a:lnTo>
                <a:lnTo>
                  <a:pt x="3464" y="442"/>
                </a:lnTo>
                <a:lnTo>
                  <a:pt x="3415" y="488"/>
                </a:lnTo>
                <a:lnTo>
                  <a:pt x="3365" y="533"/>
                </a:lnTo>
                <a:lnTo>
                  <a:pt x="3315" y="579"/>
                </a:lnTo>
                <a:lnTo>
                  <a:pt x="3263" y="623"/>
                </a:lnTo>
                <a:lnTo>
                  <a:pt x="3211" y="666"/>
                </a:lnTo>
                <a:lnTo>
                  <a:pt x="3159" y="708"/>
                </a:lnTo>
                <a:lnTo>
                  <a:pt x="3106" y="750"/>
                </a:lnTo>
                <a:lnTo>
                  <a:pt x="3052" y="791"/>
                </a:lnTo>
                <a:lnTo>
                  <a:pt x="2997" y="833"/>
                </a:lnTo>
                <a:lnTo>
                  <a:pt x="2942" y="872"/>
                </a:lnTo>
                <a:lnTo>
                  <a:pt x="2887" y="912"/>
                </a:lnTo>
                <a:lnTo>
                  <a:pt x="2831" y="949"/>
                </a:lnTo>
                <a:lnTo>
                  <a:pt x="2775" y="987"/>
                </a:lnTo>
                <a:lnTo>
                  <a:pt x="2717" y="1024"/>
                </a:lnTo>
                <a:lnTo>
                  <a:pt x="2660" y="1061"/>
                </a:lnTo>
                <a:lnTo>
                  <a:pt x="2601" y="1096"/>
                </a:lnTo>
                <a:lnTo>
                  <a:pt x="2543" y="1131"/>
                </a:lnTo>
                <a:lnTo>
                  <a:pt x="2483" y="1164"/>
                </a:lnTo>
                <a:lnTo>
                  <a:pt x="2425" y="1198"/>
                </a:lnTo>
                <a:lnTo>
                  <a:pt x="2365" y="1230"/>
                </a:lnTo>
                <a:lnTo>
                  <a:pt x="2304" y="1262"/>
                </a:lnTo>
                <a:lnTo>
                  <a:pt x="2242" y="1293"/>
                </a:lnTo>
                <a:lnTo>
                  <a:pt x="2180" y="1323"/>
                </a:lnTo>
                <a:lnTo>
                  <a:pt x="2118" y="1352"/>
                </a:lnTo>
                <a:lnTo>
                  <a:pt x="2056" y="1380"/>
                </a:lnTo>
                <a:lnTo>
                  <a:pt x="1993" y="1408"/>
                </a:lnTo>
                <a:lnTo>
                  <a:pt x="1930" y="1434"/>
                </a:lnTo>
                <a:lnTo>
                  <a:pt x="1866" y="1461"/>
                </a:lnTo>
                <a:lnTo>
                  <a:pt x="1801" y="1485"/>
                </a:lnTo>
                <a:lnTo>
                  <a:pt x="1736" y="1509"/>
                </a:lnTo>
                <a:lnTo>
                  <a:pt x="1671" y="1533"/>
                </a:lnTo>
                <a:lnTo>
                  <a:pt x="1606" y="1555"/>
                </a:lnTo>
                <a:lnTo>
                  <a:pt x="1540" y="1576"/>
                </a:lnTo>
                <a:lnTo>
                  <a:pt x="1473" y="1598"/>
                </a:lnTo>
                <a:lnTo>
                  <a:pt x="1407" y="1617"/>
                </a:lnTo>
                <a:lnTo>
                  <a:pt x="1339" y="1637"/>
                </a:lnTo>
                <a:lnTo>
                  <a:pt x="1272" y="1654"/>
                </a:lnTo>
                <a:lnTo>
                  <a:pt x="1205" y="1671"/>
                </a:lnTo>
                <a:lnTo>
                  <a:pt x="1135" y="1687"/>
                </a:lnTo>
                <a:lnTo>
                  <a:pt x="1067" y="1703"/>
                </a:lnTo>
                <a:lnTo>
                  <a:pt x="998" y="1717"/>
                </a:lnTo>
                <a:lnTo>
                  <a:pt x="929" y="1730"/>
                </a:lnTo>
                <a:lnTo>
                  <a:pt x="860" y="1743"/>
                </a:lnTo>
                <a:lnTo>
                  <a:pt x="789" y="1755"/>
                </a:lnTo>
                <a:lnTo>
                  <a:pt x="720" y="1765"/>
                </a:lnTo>
                <a:lnTo>
                  <a:pt x="649" y="1775"/>
                </a:lnTo>
                <a:lnTo>
                  <a:pt x="577" y="1783"/>
                </a:lnTo>
                <a:lnTo>
                  <a:pt x="506" y="1790"/>
                </a:lnTo>
                <a:lnTo>
                  <a:pt x="435" y="1797"/>
                </a:lnTo>
                <a:lnTo>
                  <a:pt x="363" y="1802"/>
                </a:lnTo>
                <a:lnTo>
                  <a:pt x="291" y="1807"/>
                </a:lnTo>
                <a:lnTo>
                  <a:pt x="219" y="1810"/>
                </a:lnTo>
                <a:lnTo>
                  <a:pt x="146" y="1814"/>
                </a:lnTo>
                <a:lnTo>
                  <a:pt x="73" y="1815"/>
                </a:lnTo>
                <a:lnTo>
                  <a:pt x="0" y="1815"/>
                </a:lnTo>
                <a:lnTo>
                  <a:pt x="0" y="2055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Freeform 21"/>
          <p:cNvSpPr>
            <a:spLocks/>
          </p:cNvSpPr>
          <p:nvPr/>
        </p:nvSpPr>
        <p:spPr bwMode="auto">
          <a:xfrm rot="16200000">
            <a:off x="4331739" y="4983956"/>
            <a:ext cx="639762" cy="307975"/>
          </a:xfrm>
          <a:custGeom>
            <a:avLst/>
            <a:gdLst>
              <a:gd name="T0" fmla="*/ 2147483647 w 4027"/>
              <a:gd name="T1" fmla="*/ 2147483647 h 1938"/>
              <a:gd name="T2" fmla="*/ 2147483647 w 4027"/>
              <a:gd name="T3" fmla="*/ 2147483647 h 1938"/>
              <a:gd name="T4" fmla="*/ 2147483647 w 4027"/>
              <a:gd name="T5" fmla="*/ 2147483647 h 1938"/>
              <a:gd name="T6" fmla="*/ 2147483647 w 4027"/>
              <a:gd name="T7" fmla="*/ 2147483647 h 1938"/>
              <a:gd name="T8" fmla="*/ 2147483647 w 4027"/>
              <a:gd name="T9" fmla="*/ 2147483647 h 1938"/>
              <a:gd name="T10" fmla="*/ 2147483647 w 4027"/>
              <a:gd name="T11" fmla="*/ 2147483647 h 1938"/>
              <a:gd name="T12" fmla="*/ 2147483647 w 4027"/>
              <a:gd name="T13" fmla="*/ 2147483647 h 1938"/>
              <a:gd name="T14" fmla="*/ 2147483647 w 4027"/>
              <a:gd name="T15" fmla="*/ 2147483647 h 1938"/>
              <a:gd name="T16" fmla="*/ 2147483647 w 4027"/>
              <a:gd name="T17" fmla="*/ 2147483647 h 1938"/>
              <a:gd name="T18" fmla="*/ 2147483647 w 4027"/>
              <a:gd name="T19" fmla="*/ 2147483647 h 1938"/>
              <a:gd name="T20" fmla="*/ 2147483647 w 4027"/>
              <a:gd name="T21" fmla="*/ 2147483647 h 1938"/>
              <a:gd name="T22" fmla="*/ 2147483647 w 4027"/>
              <a:gd name="T23" fmla="*/ 2147483647 h 1938"/>
              <a:gd name="T24" fmla="*/ 2147483647 w 4027"/>
              <a:gd name="T25" fmla="*/ 2147483647 h 1938"/>
              <a:gd name="T26" fmla="*/ 2147483647 w 4027"/>
              <a:gd name="T27" fmla="*/ 2147483647 h 1938"/>
              <a:gd name="T28" fmla="*/ 2147483647 w 4027"/>
              <a:gd name="T29" fmla="*/ 2147483647 h 1938"/>
              <a:gd name="T30" fmla="*/ 2147483647 w 4027"/>
              <a:gd name="T31" fmla="*/ 2147483647 h 1938"/>
              <a:gd name="T32" fmla="*/ 2147483647 w 4027"/>
              <a:gd name="T33" fmla="*/ 2147483647 h 1938"/>
              <a:gd name="T34" fmla="*/ 2147483647 w 4027"/>
              <a:gd name="T35" fmla="*/ 2147483647 h 1938"/>
              <a:gd name="T36" fmla="*/ 2147483647 w 4027"/>
              <a:gd name="T37" fmla="*/ 2147483647 h 1938"/>
              <a:gd name="T38" fmla="*/ 2147483647 w 4027"/>
              <a:gd name="T39" fmla="*/ 2147483647 h 1938"/>
              <a:gd name="T40" fmla="*/ 2147483647 w 4027"/>
              <a:gd name="T41" fmla="*/ 2147483647 h 1938"/>
              <a:gd name="T42" fmla="*/ 2147483647 w 4027"/>
              <a:gd name="T43" fmla="*/ 2147483647 h 1938"/>
              <a:gd name="T44" fmla="*/ 2147483647 w 4027"/>
              <a:gd name="T45" fmla="*/ 2147483647 h 1938"/>
              <a:gd name="T46" fmla="*/ 2147483647 w 4027"/>
              <a:gd name="T47" fmla="*/ 2147483647 h 1938"/>
              <a:gd name="T48" fmla="*/ 2147483647 w 4027"/>
              <a:gd name="T49" fmla="*/ 2147483647 h 1938"/>
              <a:gd name="T50" fmla="*/ 2147483647 w 4027"/>
              <a:gd name="T51" fmla="*/ 2147483647 h 1938"/>
              <a:gd name="T52" fmla="*/ 2147483647 w 4027"/>
              <a:gd name="T53" fmla="*/ 2147483647 h 1938"/>
              <a:gd name="T54" fmla="*/ 2147483647 w 4027"/>
              <a:gd name="T55" fmla="*/ 2147483647 h 1938"/>
              <a:gd name="T56" fmla="*/ 2147483647 w 4027"/>
              <a:gd name="T57" fmla="*/ 2147483647 h 1938"/>
              <a:gd name="T58" fmla="*/ 2147483647 w 4027"/>
              <a:gd name="T59" fmla="*/ 2147483647 h 1938"/>
              <a:gd name="T60" fmla="*/ 2147483647 w 4027"/>
              <a:gd name="T61" fmla="*/ 2147483647 h 1938"/>
              <a:gd name="T62" fmla="*/ 2147483647 w 4027"/>
              <a:gd name="T63" fmla="*/ 2147483647 h 1938"/>
              <a:gd name="T64" fmla="*/ 2147483647 w 4027"/>
              <a:gd name="T65" fmla="*/ 2147483647 h 1938"/>
              <a:gd name="T66" fmla="*/ 2147483647 w 4027"/>
              <a:gd name="T67" fmla="*/ 2147483647 h 1938"/>
              <a:gd name="T68" fmla="*/ 2147483647 w 4027"/>
              <a:gd name="T69" fmla="*/ 2147483647 h 1938"/>
              <a:gd name="T70" fmla="*/ 2147483647 w 4027"/>
              <a:gd name="T71" fmla="*/ 2147483647 h 1938"/>
              <a:gd name="T72" fmla="*/ 2147483647 w 4027"/>
              <a:gd name="T73" fmla="*/ 2147483647 h 1938"/>
              <a:gd name="T74" fmla="*/ 2147483647 w 4027"/>
              <a:gd name="T75" fmla="*/ 2147483647 h 1938"/>
              <a:gd name="T76" fmla="*/ 2147483647 w 4027"/>
              <a:gd name="T77" fmla="*/ 2147483647 h 1938"/>
              <a:gd name="T78" fmla="*/ 2147483647 w 4027"/>
              <a:gd name="T79" fmla="*/ 2147483647 h 1938"/>
              <a:gd name="T80" fmla="*/ 2147483647 w 4027"/>
              <a:gd name="T81" fmla="*/ 2147483647 h 1938"/>
              <a:gd name="T82" fmla="*/ 2147483647 w 4027"/>
              <a:gd name="T83" fmla="*/ 2147483647 h 1938"/>
              <a:gd name="T84" fmla="*/ 2147483647 w 4027"/>
              <a:gd name="T85" fmla="*/ 2147483647 h 1938"/>
              <a:gd name="T86" fmla="*/ 2147483647 w 4027"/>
              <a:gd name="T87" fmla="*/ 2147483647 h 1938"/>
              <a:gd name="T88" fmla="*/ 2147483647 w 4027"/>
              <a:gd name="T89" fmla="*/ 2147483647 h 1938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27"/>
              <a:gd name="T136" fmla="*/ 0 h 1938"/>
              <a:gd name="T137" fmla="*/ 4027 w 4027"/>
              <a:gd name="T138" fmla="*/ 1938 h 1938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27" h="1938">
                <a:moveTo>
                  <a:pt x="65" y="2"/>
                </a:moveTo>
                <a:lnTo>
                  <a:pt x="68" y="158"/>
                </a:lnTo>
                <a:lnTo>
                  <a:pt x="114" y="209"/>
                </a:lnTo>
                <a:lnTo>
                  <a:pt x="160" y="259"/>
                </a:lnTo>
                <a:lnTo>
                  <a:pt x="206" y="309"/>
                </a:lnTo>
                <a:lnTo>
                  <a:pt x="254" y="357"/>
                </a:lnTo>
                <a:lnTo>
                  <a:pt x="302" y="406"/>
                </a:lnTo>
                <a:lnTo>
                  <a:pt x="351" y="454"/>
                </a:lnTo>
                <a:lnTo>
                  <a:pt x="400" y="501"/>
                </a:lnTo>
                <a:lnTo>
                  <a:pt x="450" y="547"/>
                </a:lnTo>
                <a:lnTo>
                  <a:pt x="501" y="593"/>
                </a:lnTo>
                <a:lnTo>
                  <a:pt x="551" y="639"/>
                </a:lnTo>
                <a:lnTo>
                  <a:pt x="604" y="683"/>
                </a:lnTo>
                <a:lnTo>
                  <a:pt x="656" y="727"/>
                </a:lnTo>
                <a:lnTo>
                  <a:pt x="709" y="770"/>
                </a:lnTo>
                <a:lnTo>
                  <a:pt x="763" y="812"/>
                </a:lnTo>
                <a:lnTo>
                  <a:pt x="817" y="855"/>
                </a:lnTo>
                <a:lnTo>
                  <a:pt x="871" y="896"/>
                </a:lnTo>
                <a:lnTo>
                  <a:pt x="927" y="937"/>
                </a:lnTo>
                <a:lnTo>
                  <a:pt x="983" y="976"/>
                </a:lnTo>
                <a:lnTo>
                  <a:pt x="1039" y="1015"/>
                </a:lnTo>
                <a:lnTo>
                  <a:pt x="1096" y="1054"/>
                </a:lnTo>
                <a:lnTo>
                  <a:pt x="1153" y="1091"/>
                </a:lnTo>
                <a:lnTo>
                  <a:pt x="1211" y="1129"/>
                </a:lnTo>
                <a:lnTo>
                  <a:pt x="1269" y="1164"/>
                </a:lnTo>
                <a:lnTo>
                  <a:pt x="1329" y="1200"/>
                </a:lnTo>
                <a:lnTo>
                  <a:pt x="1388" y="1235"/>
                </a:lnTo>
                <a:lnTo>
                  <a:pt x="1448" y="1269"/>
                </a:lnTo>
                <a:lnTo>
                  <a:pt x="1509" y="1302"/>
                </a:lnTo>
                <a:lnTo>
                  <a:pt x="1569" y="1334"/>
                </a:lnTo>
                <a:lnTo>
                  <a:pt x="1631" y="1366"/>
                </a:lnTo>
                <a:lnTo>
                  <a:pt x="1693" y="1397"/>
                </a:lnTo>
                <a:lnTo>
                  <a:pt x="1755" y="1427"/>
                </a:lnTo>
                <a:lnTo>
                  <a:pt x="1818" y="1456"/>
                </a:lnTo>
                <a:lnTo>
                  <a:pt x="1882" y="1485"/>
                </a:lnTo>
                <a:lnTo>
                  <a:pt x="1945" y="1513"/>
                </a:lnTo>
                <a:lnTo>
                  <a:pt x="2009" y="1540"/>
                </a:lnTo>
                <a:lnTo>
                  <a:pt x="2073" y="1566"/>
                </a:lnTo>
                <a:lnTo>
                  <a:pt x="2139" y="1591"/>
                </a:lnTo>
                <a:lnTo>
                  <a:pt x="2204" y="1615"/>
                </a:lnTo>
                <a:lnTo>
                  <a:pt x="2270" y="1640"/>
                </a:lnTo>
                <a:lnTo>
                  <a:pt x="2336" y="1662"/>
                </a:lnTo>
                <a:lnTo>
                  <a:pt x="2403" y="1684"/>
                </a:lnTo>
                <a:lnTo>
                  <a:pt x="2469" y="1705"/>
                </a:lnTo>
                <a:lnTo>
                  <a:pt x="2537" y="1725"/>
                </a:lnTo>
                <a:lnTo>
                  <a:pt x="2605" y="1744"/>
                </a:lnTo>
                <a:lnTo>
                  <a:pt x="2672" y="1763"/>
                </a:lnTo>
                <a:lnTo>
                  <a:pt x="2742" y="1781"/>
                </a:lnTo>
                <a:lnTo>
                  <a:pt x="2810" y="1798"/>
                </a:lnTo>
                <a:lnTo>
                  <a:pt x="2879" y="1812"/>
                </a:lnTo>
                <a:lnTo>
                  <a:pt x="2949" y="1827"/>
                </a:lnTo>
                <a:lnTo>
                  <a:pt x="3018" y="1842"/>
                </a:lnTo>
                <a:lnTo>
                  <a:pt x="3089" y="1855"/>
                </a:lnTo>
                <a:lnTo>
                  <a:pt x="3159" y="1867"/>
                </a:lnTo>
                <a:lnTo>
                  <a:pt x="3230" y="1878"/>
                </a:lnTo>
                <a:lnTo>
                  <a:pt x="3301" y="1888"/>
                </a:lnTo>
                <a:lnTo>
                  <a:pt x="3372" y="1898"/>
                </a:lnTo>
                <a:lnTo>
                  <a:pt x="3445" y="1906"/>
                </a:lnTo>
                <a:lnTo>
                  <a:pt x="3516" y="1914"/>
                </a:lnTo>
                <a:lnTo>
                  <a:pt x="3589" y="1920"/>
                </a:lnTo>
                <a:lnTo>
                  <a:pt x="3660" y="1925"/>
                </a:lnTo>
                <a:lnTo>
                  <a:pt x="3734" y="1929"/>
                </a:lnTo>
                <a:lnTo>
                  <a:pt x="3807" y="1934"/>
                </a:lnTo>
                <a:lnTo>
                  <a:pt x="3880" y="1936"/>
                </a:lnTo>
                <a:lnTo>
                  <a:pt x="3954" y="1938"/>
                </a:lnTo>
                <a:lnTo>
                  <a:pt x="4027" y="1938"/>
                </a:lnTo>
                <a:lnTo>
                  <a:pt x="4027" y="1698"/>
                </a:lnTo>
                <a:lnTo>
                  <a:pt x="3956" y="1698"/>
                </a:lnTo>
                <a:lnTo>
                  <a:pt x="3886" y="1697"/>
                </a:lnTo>
                <a:lnTo>
                  <a:pt x="3816" y="1694"/>
                </a:lnTo>
                <a:lnTo>
                  <a:pt x="3746" y="1690"/>
                </a:lnTo>
                <a:lnTo>
                  <a:pt x="3677" y="1686"/>
                </a:lnTo>
                <a:lnTo>
                  <a:pt x="3608" y="1681"/>
                </a:lnTo>
                <a:lnTo>
                  <a:pt x="3538" y="1675"/>
                </a:lnTo>
                <a:lnTo>
                  <a:pt x="3470" y="1668"/>
                </a:lnTo>
                <a:lnTo>
                  <a:pt x="3401" y="1660"/>
                </a:lnTo>
                <a:lnTo>
                  <a:pt x="3333" y="1651"/>
                </a:lnTo>
                <a:lnTo>
                  <a:pt x="3266" y="1642"/>
                </a:lnTo>
                <a:lnTo>
                  <a:pt x="3197" y="1631"/>
                </a:lnTo>
                <a:lnTo>
                  <a:pt x="3130" y="1619"/>
                </a:lnTo>
                <a:lnTo>
                  <a:pt x="3064" y="1607"/>
                </a:lnTo>
                <a:lnTo>
                  <a:pt x="2996" y="1593"/>
                </a:lnTo>
                <a:lnTo>
                  <a:pt x="2931" y="1580"/>
                </a:lnTo>
                <a:lnTo>
                  <a:pt x="2865" y="1564"/>
                </a:lnTo>
                <a:lnTo>
                  <a:pt x="2798" y="1548"/>
                </a:lnTo>
                <a:lnTo>
                  <a:pt x="2733" y="1531"/>
                </a:lnTo>
                <a:lnTo>
                  <a:pt x="2668" y="1514"/>
                </a:lnTo>
                <a:lnTo>
                  <a:pt x="2604" y="1495"/>
                </a:lnTo>
                <a:lnTo>
                  <a:pt x="2540" y="1476"/>
                </a:lnTo>
                <a:lnTo>
                  <a:pt x="2475" y="1456"/>
                </a:lnTo>
                <a:lnTo>
                  <a:pt x="2412" y="1435"/>
                </a:lnTo>
                <a:lnTo>
                  <a:pt x="2348" y="1413"/>
                </a:lnTo>
                <a:lnTo>
                  <a:pt x="2286" y="1391"/>
                </a:lnTo>
                <a:lnTo>
                  <a:pt x="2224" y="1368"/>
                </a:lnTo>
                <a:lnTo>
                  <a:pt x="2162" y="1344"/>
                </a:lnTo>
                <a:lnTo>
                  <a:pt x="2100" y="1318"/>
                </a:lnTo>
                <a:lnTo>
                  <a:pt x="2039" y="1293"/>
                </a:lnTo>
                <a:lnTo>
                  <a:pt x="1977" y="1266"/>
                </a:lnTo>
                <a:lnTo>
                  <a:pt x="1917" y="1239"/>
                </a:lnTo>
                <a:lnTo>
                  <a:pt x="1858" y="1211"/>
                </a:lnTo>
                <a:lnTo>
                  <a:pt x="1798" y="1182"/>
                </a:lnTo>
                <a:lnTo>
                  <a:pt x="1739" y="1153"/>
                </a:lnTo>
                <a:lnTo>
                  <a:pt x="1680" y="1122"/>
                </a:lnTo>
                <a:lnTo>
                  <a:pt x="1622" y="1092"/>
                </a:lnTo>
                <a:lnTo>
                  <a:pt x="1564" y="1060"/>
                </a:lnTo>
                <a:lnTo>
                  <a:pt x="1507" y="1027"/>
                </a:lnTo>
                <a:lnTo>
                  <a:pt x="1450" y="994"/>
                </a:lnTo>
                <a:lnTo>
                  <a:pt x="1394" y="960"/>
                </a:lnTo>
                <a:lnTo>
                  <a:pt x="1339" y="925"/>
                </a:lnTo>
                <a:lnTo>
                  <a:pt x="1283" y="890"/>
                </a:lnTo>
                <a:lnTo>
                  <a:pt x="1228" y="855"/>
                </a:lnTo>
                <a:lnTo>
                  <a:pt x="1173" y="818"/>
                </a:lnTo>
                <a:lnTo>
                  <a:pt x="1120" y="780"/>
                </a:lnTo>
                <a:lnTo>
                  <a:pt x="1066" y="742"/>
                </a:lnTo>
                <a:lnTo>
                  <a:pt x="1013" y="704"/>
                </a:lnTo>
                <a:lnTo>
                  <a:pt x="962" y="664"/>
                </a:lnTo>
                <a:lnTo>
                  <a:pt x="910" y="624"/>
                </a:lnTo>
                <a:lnTo>
                  <a:pt x="859" y="584"/>
                </a:lnTo>
                <a:lnTo>
                  <a:pt x="808" y="543"/>
                </a:lnTo>
                <a:lnTo>
                  <a:pt x="759" y="501"/>
                </a:lnTo>
                <a:lnTo>
                  <a:pt x="709" y="457"/>
                </a:lnTo>
                <a:lnTo>
                  <a:pt x="660" y="415"/>
                </a:lnTo>
                <a:lnTo>
                  <a:pt x="612" y="371"/>
                </a:lnTo>
                <a:lnTo>
                  <a:pt x="564" y="327"/>
                </a:lnTo>
                <a:lnTo>
                  <a:pt x="517" y="281"/>
                </a:lnTo>
                <a:lnTo>
                  <a:pt x="470" y="236"/>
                </a:lnTo>
                <a:lnTo>
                  <a:pt x="424" y="190"/>
                </a:lnTo>
                <a:lnTo>
                  <a:pt x="379" y="143"/>
                </a:lnTo>
                <a:lnTo>
                  <a:pt x="335" y="96"/>
                </a:lnTo>
                <a:lnTo>
                  <a:pt x="290" y="47"/>
                </a:lnTo>
                <a:lnTo>
                  <a:pt x="247" y="0"/>
                </a:lnTo>
                <a:lnTo>
                  <a:pt x="249" y="155"/>
                </a:lnTo>
                <a:lnTo>
                  <a:pt x="65" y="2"/>
                </a:lnTo>
                <a:lnTo>
                  <a:pt x="0" y="81"/>
                </a:lnTo>
                <a:lnTo>
                  <a:pt x="68" y="158"/>
                </a:lnTo>
                <a:lnTo>
                  <a:pt x="65" y="2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Freeform 22"/>
          <p:cNvSpPr>
            <a:spLocks/>
          </p:cNvSpPr>
          <p:nvPr/>
        </p:nvSpPr>
        <p:spPr bwMode="auto">
          <a:xfrm rot="16200000">
            <a:off x="4037257" y="4962525"/>
            <a:ext cx="644525" cy="327025"/>
          </a:xfrm>
          <a:custGeom>
            <a:avLst/>
            <a:gdLst>
              <a:gd name="T0" fmla="*/ 2147483647 w 4065"/>
              <a:gd name="T1" fmla="*/ 0 h 2055"/>
              <a:gd name="T2" fmla="*/ 2147483647 w 4065"/>
              <a:gd name="T3" fmla="*/ 2147483647 h 2055"/>
              <a:gd name="T4" fmla="*/ 2147483647 w 4065"/>
              <a:gd name="T5" fmla="*/ 2147483647 h 2055"/>
              <a:gd name="T6" fmla="*/ 2147483647 w 4065"/>
              <a:gd name="T7" fmla="*/ 2147483647 h 2055"/>
              <a:gd name="T8" fmla="*/ 2147483647 w 4065"/>
              <a:gd name="T9" fmla="*/ 2147483647 h 2055"/>
              <a:gd name="T10" fmla="*/ 2147483647 w 4065"/>
              <a:gd name="T11" fmla="*/ 2147483647 h 2055"/>
              <a:gd name="T12" fmla="*/ 2147483647 w 4065"/>
              <a:gd name="T13" fmla="*/ 2147483647 h 2055"/>
              <a:gd name="T14" fmla="*/ 2147483647 w 4065"/>
              <a:gd name="T15" fmla="*/ 2147483647 h 2055"/>
              <a:gd name="T16" fmla="*/ 2147483647 w 4065"/>
              <a:gd name="T17" fmla="*/ 2147483647 h 2055"/>
              <a:gd name="T18" fmla="*/ 2147483647 w 4065"/>
              <a:gd name="T19" fmla="*/ 2147483647 h 2055"/>
              <a:gd name="T20" fmla="*/ 2147483647 w 4065"/>
              <a:gd name="T21" fmla="*/ 2147483647 h 2055"/>
              <a:gd name="T22" fmla="*/ 2147483647 w 4065"/>
              <a:gd name="T23" fmla="*/ 2147483647 h 2055"/>
              <a:gd name="T24" fmla="*/ 2147483647 w 4065"/>
              <a:gd name="T25" fmla="*/ 2147483647 h 2055"/>
              <a:gd name="T26" fmla="*/ 2147483647 w 4065"/>
              <a:gd name="T27" fmla="*/ 2147483647 h 2055"/>
              <a:gd name="T28" fmla="*/ 2147483647 w 4065"/>
              <a:gd name="T29" fmla="*/ 2147483647 h 2055"/>
              <a:gd name="T30" fmla="*/ 2147483647 w 4065"/>
              <a:gd name="T31" fmla="*/ 2147483647 h 2055"/>
              <a:gd name="T32" fmla="*/ 2147483647 w 4065"/>
              <a:gd name="T33" fmla="*/ 2147483647 h 2055"/>
              <a:gd name="T34" fmla="*/ 2147483647 w 4065"/>
              <a:gd name="T35" fmla="*/ 2147483647 h 2055"/>
              <a:gd name="T36" fmla="*/ 2147483647 w 4065"/>
              <a:gd name="T37" fmla="*/ 2147483647 h 2055"/>
              <a:gd name="T38" fmla="*/ 2147483647 w 4065"/>
              <a:gd name="T39" fmla="*/ 2147483647 h 2055"/>
              <a:gd name="T40" fmla="*/ 2147483647 w 4065"/>
              <a:gd name="T41" fmla="*/ 2147483647 h 2055"/>
              <a:gd name="T42" fmla="*/ 0 w 4065"/>
              <a:gd name="T43" fmla="*/ 2147483647 h 2055"/>
              <a:gd name="T44" fmla="*/ 2147483647 w 4065"/>
              <a:gd name="T45" fmla="*/ 2147483647 h 2055"/>
              <a:gd name="T46" fmla="*/ 2147483647 w 4065"/>
              <a:gd name="T47" fmla="*/ 2147483647 h 2055"/>
              <a:gd name="T48" fmla="*/ 2147483647 w 4065"/>
              <a:gd name="T49" fmla="*/ 2147483647 h 2055"/>
              <a:gd name="T50" fmla="*/ 2147483647 w 4065"/>
              <a:gd name="T51" fmla="*/ 2147483647 h 2055"/>
              <a:gd name="T52" fmla="*/ 2147483647 w 4065"/>
              <a:gd name="T53" fmla="*/ 2147483647 h 2055"/>
              <a:gd name="T54" fmla="*/ 2147483647 w 4065"/>
              <a:gd name="T55" fmla="*/ 2147483647 h 2055"/>
              <a:gd name="T56" fmla="*/ 2147483647 w 4065"/>
              <a:gd name="T57" fmla="*/ 2147483647 h 2055"/>
              <a:gd name="T58" fmla="*/ 2147483647 w 4065"/>
              <a:gd name="T59" fmla="*/ 2147483647 h 2055"/>
              <a:gd name="T60" fmla="*/ 2147483647 w 4065"/>
              <a:gd name="T61" fmla="*/ 2147483647 h 2055"/>
              <a:gd name="T62" fmla="*/ 2147483647 w 4065"/>
              <a:gd name="T63" fmla="*/ 2147483647 h 2055"/>
              <a:gd name="T64" fmla="*/ 2147483647 w 4065"/>
              <a:gd name="T65" fmla="*/ 2147483647 h 2055"/>
              <a:gd name="T66" fmla="*/ 2147483647 w 4065"/>
              <a:gd name="T67" fmla="*/ 2147483647 h 2055"/>
              <a:gd name="T68" fmla="*/ 2147483647 w 4065"/>
              <a:gd name="T69" fmla="*/ 2147483647 h 2055"/>
              <a:gd name="T70" fmla="*/ 2147483647 w 4065"/>
              <a:gd name="T71" fmla="*/ 2147483647 h 2055"/>
              <a:gd name="T72" fmla="*/ 2147483647 w 4065"/>
              <a:gd name="T73" fmla="*/ 2147483647 h 2055"/>
              <a:gd name="T74" fmla="*/ 2147483647 w 4065"/>
              <a:gd name="T75" fmla="*/ 2147483647 h 2055"/>
              <a:gd name="T76" fmla="*/ 2147483647 w 4065"/>
              <a:gd name="T77" fmla="*/ 2147483647 h 2055"/>
              <a:gd name="T78" fmla="*/ 2147483647 w 4065"/>
              <a:gd name="T79" fmla="*/ 2147483647 h 2055"/>
              <a:gd name="T80" fmla="*/ 2147483647 w 4065"/>
              <a:gd name="T81" fmla="*/ 2147483647 h 2055"/>
              <a:gd name="T82" fmla="*/ 2147483647 w 4065"/>
              <a:gd name="T83" fmla="*/ 2147483647 h 2055"/>
              <a:gd name="T84" fmla="*/ 2147483647 w 4065"/>
              <a:gd name="T85" fmla="*/ 2147483647 h 2055"/>
              <a:gd name="T86" fmla="*/ 2147483647 w 4065"/>
              <a:gd name="T87" fmla="*/ 2147483647 h 2055"/>
              <a:gd name="T88" fmla="*/ 2147483647 w 4065"/>
              <a:gd name="T89" fmla="*/ 0 h 205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65"/>
              <a:gd name="T136" fmla="*/ 0 h 2055"/>
              <a:gd name="T137" fmla="*/ 4065 w 4065"/>
              <a:gd name="T138" fmla="*/ 2055 h 205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65" h="2055">
                <a:moveTo>
                  <a:pt x="4065" y="0"/>
                </a:moveTo>
                <a:lnTo>
                  <a:pt x="4065" y="0"/>
                </a:lnTo>
                <a:lnTo>
                  <a:pt x="3989" y="0"/>
                </a:lnTo>
                <a:lnTo>
                  <a:pt x="3912" y="2"/>
                </a:lnTo>
                <a:lnTo>
                  <a:pt x="3836" y="5"/>
                </a:lnTo>
                <a:lnTo>
                  <a:pt x="3761" y="9"/>
                </a:lnTo>
                <a:lnTo>
                  <a:pt x="3685" y="14"/>
                </a:lnTo>
                <a:lnTo>
                  <a:pt x="3610" y="19"/>
                </a:lnTo>
                <a:lnTo>
                  <a:pt x="3535" y="26"/>
                </a:lnTo>
                <a:lnTo>
                  <a:pt x="3461" y="34"/>
                </a:lnTo>
                <a:lnTo>
                  <a:pt x="3386" y="43"/>
                </a:lnTo>
                <a:lnTo>
                  <a:pt x="3312" y="54"/>
                </a:lnTo>
                <a:lnTo>
                  <a:pt x="3239" y="64"/>
                </a:lnTo>
                <a:lnTo>
                  <a:pt x="3165" y="76"/>
                </a:lnTo>
                <a:lnTo>
                  <a:pt x="3092" y="90"/>
                </a:lnTo>
                <a:lnTo>
                  <a:pt x="3020" y="103"/>
                </a:lnTo>
                <a:lnTo>
                  <a:pt x="2948" y="118"/>
                </a:lnTo>
                <a:lnTo>
                  <a:pt x="2875" y="134"/>
                </a:lnTo>
                <a:lnTo>
                  <a:pt x="2804" y="152"/>
                </a:lnTo>
                <a:lnTo>
                  <a:pt x="2733" y="170"/>
                </a:lnTo>
                <a:lnTo>
                  <a:pt x="2663" y="189"/>
                </a:lnTo>
                <a:lnTo>
                  <a:pt x="2592" y="208"/>
                </a:lnTo>
                <a:lnTo>
                  <a:pt x="2522" y="229"/>
                </a:lnTo>
                <a:lnTo>
                  <a:pt x="2452" y="250"/>
                </a:lnTo>
                <a:lnTo>
                  <a:pt x="2383" y="273"/>
                </a:lnTo>
                <a:lnTo>
                  <a:pt x="2315" y="296"/>
                </a:lnTo>
                <a:lnTo>
                  <a:pt x="2247" y="320"/>
                </a:lnTo>
                <a:lnTo>
                  <a:pt x="2179" y="346"/>
                </a:lnTo>
                <a:lnTo>
                  <a:pt x="2111" y="372"/>
                </a:lnTo>
                <a:lnTo>
                  <a:pt x="2044" y="399"/>
                </a:lnTo>
                <a:lnTo>
                  <a:pt x="1978" y="427"/>
                </a:lnTo>
                <a:lnTo>
                  <a:pt x="1912" y="456"/>
                </a:lnTo>
                <a:lnTo>
                  <a:pt x="1846" y="486"/>
                </a:lnTo>
                <a:lnTo>
                  <a:pt x="1781" y="516"/>
                </a:lnTo>
                <a:lnTo>
                  <a:pt x="1717" y="548"/>
                </a:lnTo>
                <a:lnTo>
                  <a:pt x="1653" y="581"/>
                </a:lnTo>
                <a:lnTo>
                  <a:pt x="1589" y="613"/>
                </a:lnTo>
                <a:lnTo>
                  <a:pt x="1526" y="647"/>
                </a:lnTo>
                <a:lnTo>
                  <a:pt x="1464" y="682"/>
                </a:lnTo>
                <a:lnTo>
                  <a:pt x="1402" y="718"/>
                </a:lnTo>
                <a:lnTo>
                  <a:pt x="1340" y="754"/>
                </a:lnTo>
                <a:lnTo>
                  <a:pt x="1279" y="790"/>
                </a:lnTo>
                <a:lnTo>
                  <a:pt x="1219" y="829"/>
                </a:lnTo>
                <a:lnTo>
                  <a:pt x="1159" y="867"/>
                </a:lnTo>
                <a:lnTo>
                  <a:pt x="1100" y="906"/>
                </a:lnTo>
                <a:lnTo>
                  <a:pt x="1041" y="947"/>
                </a:lnTo>
                <a:lnTo>
                  <a:pt x="983" y="989"/>
                </a:lnTo>
                <a:lnTo>
                  <a:pt x="926" y="1030"/>
                </a:lnTo>
                <a:lnTo>
                  <a:pt x="868" y="1073"/>
                </a:lnTo>
                <a:lnTo>
                  <a:pt x="813" y="1116"/>
                </a:lnTo>
                <a:lnTo>
                  <a:pt x="757" y="1160"/>
                </a:lnTo>
                <a:lnTo>
                  <a:pt x="702" y="1205"/>
                </a:lnTo>
                <a:lnTo>
                  <a:pt x="647" y="1250"/>
                </a:lnTo>
                <a:lnTo>
                  <a:pt x="594" y="1296"/>
                </a:lnTo>
                <a:lnTo>
                  <a:pt x="540" y="1343"/>
                </a:lnTo>
                <a:lnTo>
                  <a:pt x="487" y="1390"/>
                </a:lnTo>
                <a:lnTo>
                  <a:pt x="436" y="1438"/>
                </a:lnTo>
                <a:lnTo>
                  <a:pt x="385" y="1487"/>
                </a:lnTo>
                <a:lnTo>
                  <a:pt x="335" y="1538"/>
                </a:lnTo>
                <a:lnTo>
                  <a:pt x="285" y="1587"/>
                </a:lnTo>
                <a:lnTo>
                  <a:pt x="236" y="1639"/>
                </a:lnTo>
                <a:lnTo>
                  <a:pt x="187" y="1689"/>
                </a:lnTo>
                <a:lnTo>
                  <a:pt x="140" y="1742"/>
                </a:lnTo>
                <a:lnTo>
                  <a:pt x="93" y="1795"/>
                </a:lnTo>
                <a:lnTo>
                  <a:pt x="46" y="1848"/>
                </a:lnTo>
                <a:lnTo>
                  <a:pt x="0" y="1902"/>
                </a:lnTo>
                <a:lnTo>
                  <a:pt x="184" y="2055"/>
                </a:lnTo>
                <a:lnTo>
                  <a:pt x="227" y="2003"/>
                </a:lnTo>
                <a:lnTo>
                  <a:pt x="272" y="1953"/>
                </a:lnTo>
                <a:lnTo>
                  <a:pt x="317" y="1902"/>
                </a:lnTo>
                <a:lnTo>
                  <a:pt x="362" y="1853"/>
                </a:lnTo>
                <a:lnTo>
                  <a:pt x="408" y="1803"/>
                </a:lnTo>
                <a:lnTo>
                  <a:pt x="455" y="1755"/>
                </a:lnTo>
                <a:lnTo>
                  <a:pt x="503" y="1707"/>
                </a:lnTo>
                <a:lnTo>
                  <a:pt x="552" y="1660"/>
                </a:lnTo>
                <a:lnTo>
                  <a:pt x="600" y="1613"/>
                </a:lnTo>
                <a:lnTo>
                  <a:pt x="650" y="1567"/>
                </a:lnTo>
                <a:lnTo>
                  <a:pt x="700" y="1522"/>
                </a:lnTo>
                <a:lnTo>
                  <a:pt x="751" y="1476"/>
                </a:lnTo>
                <a:lnTo>
                  <a:pt x="802" y="1433"/>
                </a:lnTo>
                <a:lnTo>
                  <a:pt x="854" y="1389"/>
                </a:lnTo>
                <a:lnTo>
                  <a:pt x="906" y="1347"/>
                </a:lnTo>
                <a:lnTo>
                  <a:pt x="960" y="1305"/>
                </a:lnTo>
                <a:lnTo>
                  <a:pt x="1013" y="1264"/>
                </a:lnTo>
                <a:lnTo>
                  <a:pt x="1067" y="1222"/>
                </a:lnTo>
                <a:lnTo>
                  <a:pt x="1122" y="1183"/>
                </a:lnTo>
                <a:lnTo>
                  <a:pt x="1178" y="1143"/>
                </a:lnTo>
                <a:lnTo>
                  <a:pt x="1234" y="1106"/>
                </a:lnTo>
                <a:lnTo>
                  <a:pt x="1290" y="1068"/>
                </a:lnTo>
                <a:lnTo>
                  <a:pt x="1347" y="1031"/>
                </a:lnTo>
                <a:lnTo>
                  <a:pt x="1405" y="994"/>
                </a:lnTo>
                <a:lnTo>
                  <a:pt x="1463" y="959"/>
                </a:lnTo>
                <a:lnTo>
                  <a:pt x="1522" y="924"/>
                </a:lnTo>
                <a:lnTo>
                  <a:pt x="1581" y="891"/>
                </a:lnTo>
                <a:lnTo>
                  <a:pt x="1641" y="857"/>
                </a:lnTo>
                <a:lnTo>
                  <a:pt x="1701" y="825"/>
                </a:lnTo>
                <a:lnTo>
                  <a:pt x="1761" y="793"/>
                </a:lnTo>
                <a:lnTo>
                  <a:pt x="1823" y="762"/>
                </a:lnTo>
                <a:lnTo>
                  <a:pt x="1884" y="732"/>
                </a:lnTo>
                <a:lnTo>
                  <a:pt x="1946" y="703"/>
                </a:lnTo>
                <a:lnTo>
                  <a:pt x="2008" y="675"/>
                </a:lnTo>
                <a:lnTo>
                  <a:pt x="2071" y="647"/>
                </a:lnTo>
                <a:lnTo>
                  <a:pt x="2136" y="621"/>
                </a:lnTo>
                <a:lnTo>
                  <a:pt x="2199" y="595"/>
                </a:lnTo>
                <a:lnTo>
                  <a:pt x="2264" y="570"/>
                </a:lnTo>
                <a:lnTo>
                  <a:pt x="2328" y="546"/>
                </a:lnTo>
                <a:lnTo>
                  <a:pt x="2393" y="522"/>
                </a:lnTo>
                <a:lnTo>
                  <a:pt x="2459" y="500"/>
                </a:lnTo>
                <a:lnTo>
                  <a:pt x="2525" y="479"/>
                </a:lnTo>
                <a:lnTo>
                  <a:pt x="2591" y="457"/>
                </a:lnTo>
                <a:lnTo>
                  <a:pt x="2658" y="438"/>
                </a:lnTo>
                <a:lnTo>
                  <a:pt x="2725" y="418"/>
                </a:lnTo>
                <a:lnTo>
                  <a:pt x="2793" y="401"/>
                </a:lnTo>
                <a:lnTo>
                  <a:pt x="2861" y="384"/>
                </a:lnTo>
                <a:lnTo>
                  <a:pt x="2929" y="368"/>
                </a:lnTo>
                <a:lnTo>
                  <a:pt x="2998" y="352"/>
                </a:lnTo>
                <a:lnTo>
                  <a:pt x="3067" y="338"/>
                </a:lnTo>
                <a:lnTo>
                  <a:pt x="3135" y="325"/>
                </a:lnTo>
                <a:lnTo>
                  <a:pt x="3206" y="312"/>
                </a:lnTo>
                <a:lnTo>
                  <a:pt x="3275" y="300"/>
                </a:lnTo>
                <a:lnTo>
                  <a:pt x="3346" y="290"/>
                </a:lnTo>
                <a:lnTo>
                  <a:pt x="3416" y="280"/>
                </a:lnTo>
                <a:lnTo>
                  <a:pt x="3487" y="272"/>
                </a:lnTo>
                <a:lnTo>
                  <a:pt x="3559" y="265"/>
                </a:lnTo>
                <a:lnTo>
                  <a:pt x="3630" y="258"/>
                </a:lnTo>
                <a:lnTo>
                  <a:pt x="3702" y="253"/>
                </a:lnTo>
                <a:lnTo>
                  <a:pt x="3773" y="248"/>
                </a:lnTo>
                <a:lnTo>
                  <a:pt x="3846" y="245"/>
                </a:lnTo>
                <a:lnTo>
                  <a:pt x="3919" y="241"/>
                </a:lnTo>
                <a:lnTo>
                  <a:pt x="3991" y="240"/>
                </a:lnTo>
                <a:lnTo>
                  <a:pt x="4065" y="240"/>
                </a:lnTo>
                <a:lnTo>
                  <a:pt x="4065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7483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2"/>
  <p:tag name="SHAPETABLE" val="Group 78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2217</TotalTime>
  <Words>530</Words>
  <Application>Microsoft Office PowerPoint</Application>
  <PresentationFormat>Widescreen</PresentationFormat>
  <Paragraphs>173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Lucida Console</vt:lpstr>
      <vt:lpstr>Times New Roman</vt:lpstr>
      <vt:lpstr>1_Office Theme</vt:lpstr>
      <vt:lpstr>Combining Data Sets in the DATA step.</vt:lpstr>
      <vt:lpstr>Combining Tables in SQL</vt:lpstr>
      <vt:lpstr>Generate two data sets</vt:lpstr>
      <vt:lpstr>PowerPoint Presentation</vt:lpstr>
      <vt:lpstr>PowerPoint Presentation</vt:lpstr>
      <vt:lpstr>SQL uses set operators to combine tables vertically.</vt:lpstr>
      <vt:lpstr>Data Step uses the set statement to combine tables vertically</vt:lpstr>
      <vt:lpstr>PowerPoint Presentation</vt:lpstr>
      <vt:lpstr>Inner joins </vt:lpstr>
      <vt:lpstr>Example Data</vt:lpstr>
      <vt:lpstr>Combining Data from Multiple Tables</vt:lpstr>
      <vt:lpstr>Combining Data from Multiple Tables</vt:lpstr>
      <vt:lpstr>Combining Data from Multiple Tables</vt:lpstr>
      <vt:lpstr>Combining Data from Multiple Tables</vt:lpstr>
      <vt:lpstr>Combining Data from Multiple Tables</vt:lpstr>
      <vt:lpstr>Outer Joins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54</cp:revision>
  <dcterms:created xsi:type="dcterms:W3CDTF">2014-12-20T21:01:02Z</dcterms:created>
  <dcterms:modified xsi:type="dcterms:W3CDTF">2017-01-18T19:42:54Z</dcterms:modified>
</cp:coreProperties>
</file>