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7" r:id="rId2"/>
    <p:sldId id="333" r:id="rId3"/>
    <p:sldId id="259" r:id="rId4"/>
    <p:sldId id="258" r:id="rId5"/>
    <p:sldId id="328" r:id="rId6"/>
    <p:sldId id="275" r:id="rId7"/>
    <p:sldId id="278" r:id="rId8"/>
    <p:sldId id="329" r:id="rId9"/>
    <p:sldId id="279" r:id="rId10"/>
    <p:sldId id="280" r:id="rId11"/>
    <p:sldId id="331" r:id="rId12"/>
    <p:sldId id="330" r:id="rId13"/>
    <p:sldId id="332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289" r:id="rId22"/>
    <p:sldId id="341" r:id="rId23"/>
    <p:sldId id="291" r:id="rId24"/>
    <p:sldId id="348" r:id="rId25"/>
    <p:sldId id="347" r:id="rId26"/>
    <p:sldId id="292" r:id="rId27"/>
    <p:sldId id="346" r:id="rId28"/>
    <p:sldId id="293" r:id="rId29"/>
    <p:sldId id="294" r:id="rId30"/>
    <p:sldId id="349" r:id="rId31"/>
    <p:sldId id="350" r:id="rId32"/>
    <p:sldId id="295" r:id="rId33"/>
    <p:sldId id="351" r:id="rId34"/>
    <p:sldId id="361" r:id="rId35"/>
    <p:sldId id="296" r:id="rId36"/>
    <p:sldId id="297" r:id="rId37"/>
    <p:sldId id="343" r:id="rId38"/>
    <p:sldId id="344" r:id="rId39"/>
    <p:sldId id="345" r:id="rId40"/>
    <p:sldId id="298" r:id="rId41"/>
    <p:sldId id="301" r:id="rId42"/>
    <p:sldId id="302" r:id="rId43"/>
    <p:sldId id="303" r:id="rId44"/>
    <p:sldId id="304" r:id="rId45"/>
    <p:sldId id="305" r:id="rId46"/>
    <p:sldId id="306" r:id="rId47"/>
    <p:sldId id="352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53" r:id="rId62"/>
    <p:sldId id="354" r:id="rId63"/>
    <p:sldId id="355" r:id="rId64"/>
    <p:sldId id="356" r:id="rId65"/>
    <p:sldId id="357" r:id="rId66"/>
    <p:sldId id="358" r:id="rId67"/>
    <p:sldId id="359" r:id="rId68"/>
    <p:sldId id="360" r:id="rId69"/>
    <p:sldId id="342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1" end="2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8D4F2-67F0-4C42-BC08-AC1697647E0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9181D-FAEA-4B65-B70E-A9876B822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0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B86F22-819C-4586-9E16-7B320E62DC00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2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example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181D-FAEA-4B65-B70E-A9876B8225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3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2450BD-8B9C-48FD-A4EC-CC822E56ABD2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noProof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0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54BE49-1C60-4B08-8465-30B84245DCBC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Times New Roman" panose="02020603050405020304" pitchFamily="18" charset="0"/>
              </a:rPr>
              <a:t>s105d05</a:t>
            </a:r>
          </a:p>
        </p:txBody>
      </p:sp>
    </p:spTree>
    <p:extLst>
      <p:ext uri="{BB962C8B-B14F-4D97-AF65-F5344CB8AC3E}">
        <p14:creationId xmlns:p14="http://schemas.microsoft.com/office/powerpoint/2010/main" val="196197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47D24C-D26D-4094-B46E-57F8951DDA6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Times New Roman" panose="02020603050405020304" pitchFamily="18" charset="0"/>
              </a:rPr>
              <a:t>s105d06</a:t>
            </a:r>
          </a:p>
        </p:txBody>
      </p:sp>
    </p:spTree>
    <p:extLst>
      <p:ext uri="{BB962C8B-B14F-4D97-AF65-F5344CB8AC3E}">
        <p14:creationId xmlns:p14="http://schemas.microsoft.com/office/powerpoint/2010/main" val="254803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AA63-AD68-431B-8009-5DA63EE384F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CA3-9986-4173-945D-E4153F038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AA63-AD68-431B-8009-5DA63EE384F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CA3-9986-4173-945D-E4153F038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8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AA63-AD68-431B-8009-5DA63EE384F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CA3-9986-4173-945D-E4153F038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3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AA63-AD68-431B-8009-5DA63EE384F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CA3-9986-4173-945D-E4153F038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8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AA63-AD68-431B-8009-5DA63EE384F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CA3-9986-4173-945D-E4153F038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AA63-AD68-431B-8009-5DA63EE384F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CA3-9986-4173-945D-E4153F038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2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AA63-AD68-431B-8009-5DA63EE384F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CA3-9986-4173-945D-E4153F038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0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AA63-AD68-431B-8009-5DA63EE384F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CA3-9986-4173-945D-E4153F038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3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AA63-AD68-431B-8009-5DA63EE384F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CA3-9986-4173-945D-E4153F038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5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AA63-AD68-431B-8009-5DA63EE384F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CA3-9986-4173-945D-E4153F038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AA63-AD68-431B-8009-5DA63EE384F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CA3-9986-4173-945D-E4153F038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1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AA63-AD68-431B-8009-5DA63EE384F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F6CA3-9986-4173-945D-E4153F038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811" y="2602524"/>
            <a:ext cx="3216215" cy="69874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Inner Joins</a:t>
            </a:r>
          </a:p>
        </p:txBody>
      </p:sp>
    </p:spTree>
    <p:extLst>
      <p:ext uri="{BB962C8B-B14F-4D97-AF65-F5344CB8AC3E}">
        <p14:creationId xmlns:p14="http://schemas.microsoft.com/office/powerpoint/2010/main" val="338188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1308" y="0"/>
            <a:ext cx="6684684" cy="66265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>
                <a:latin typeface="+mn-lt"/>
              </a:rPr>
              <a:t>Inner Joins  -- Conceptually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F633CE-6D94-46AC-BB50-34C8CA87E1C8}" type="slidenum">
              <a:rPr lang="en-US" altLang="en-US" sz="1400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 sz="1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001768" y="1891432"/>
            <a:ext cx="11116437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</a:rPr>
              <a:t>Builds the Cartesian product of all the tables listed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</a:pPr>
            <a:endParaRPr lang="en-US" altLang="en-US" sz="3600" b="1" dirty="0">
              <a:solidFill>
                <a:prstClr val="black"/>
              </a:solidFill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</a:rPr>
              <a:t>Applies the WHERE clause to limit the rows returned</a:t>
            </a:r>
          </a:p>
        </p:txBody>
      </p:sp>
    </p:spTree>
    <p:extLst>
      <p:ext uri="{BB962C8B-B14F-4D97-AF65-F5344CB8AC3E}">
        <p14:creationId xmlns:p14="http://schemas.microsoft.com/office/powerpoint/2010/main" val="352017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43" y="4158115"/>
            <a:ext cx="11248725" cy="2383706"/>
          </a:xfrm>
        </p:spPr>
        <p:txBody>
          <a:bodyPr>
            <a:no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+mn-lt"/>
              </a:rPr>
              <a:t>The </a:t>
            </a:r>
            <a:r>
              <a:rPr lang="en-US" altLang="en-US" b="1" dirty="0">
                <a:solidFill>
                  <a:prstClr val="black"/>
                </a:solidFill>
                <a:latin typeface="+mn-lt"/>
              </a:rPr>
              <a:t>WHERE</a:t>
            </a:r>
            <a:r>
              <a:rPr lang="en-US" altLang="en-US" dirty="0">
                <a:solidFill>
                  <a:prstClr val="black"/>
                </a:solidFill>
                <a:latin typeface="+mn-lt"/>
              </a:rPr>
              <a:t> clause includes </a:t>
            </a:r>
            <a:r>
              <a:rPr lang="en-US" altLang="en-US" b="1" dirty="0">
                <a:solidFill>
                  <a:prstClr val="black"/>
                </a:solidFill>
                <a:latin typeface="+mn-lt"/>
              </a:rPr>
              <a:t>join conditions </a:t>
            </a:r>
            <a:r>
              <a:rPr lang="en-US" altLang="en-US" dirty="0">
                <a:solidFill>
                  <a:prstClr val="black"/>
                </a:solidFill>
                <a:latin typeface="+mn-lt"/>
              </a:rPr>
              <a:t>and can contain other </a:t>
            </a:r>
            <a:r>
              <a:rPr lang="en-US" altLang="en-US" b="1" dirty="0" err="1">
                <a:solidFill>
                  <a:prstClr val="black"/>
                </a:solidFill>
                <a:latin typeface="+mn-lt"/>
              </a:rPr>
              <a:t>subsetting</a:t>
            </a:r>
            <a:r>
              <a:rPr lang="en-US" altLang="en-US" b="1" dirty="0">
                <a:solidFill>
                  <a:prstClr val="black"/>
                </a:solidFill>
                <a:latin typeface="+mn-lt"/>
              </a:rPr>
              <a:t> specifications.</a:t>
            </a:r>
            <a:br>
              <a:rPr lang="en-US" altLang="en-US" dirty="0">
                <a:solidFill>
                  <a:prstClr val="black"/>
                </a:solidFill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305" y="180161"/>
            <a:ext cx="1095675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Significant syntax changes from earlier queries</a:t>
            </a:r>
            <a:r>
              <a:rPr lang="en-US" altLang="en-US" sz="44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</a:t>
            </a:r>
            <a:br>
              <a:rPr lang="en-US" altLang="en-US" sz="44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305" y="2211066"/>
            <a:ext cx="105776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400" dirty="0">
                <a:solidFill>
                  <a:prstClr val="black"/>
                </a:solidFill>
              </a:rPr>
              <a:t>The </a:t>
            </a:r>
            <a:r>
              <a:rPr lang="en-US" altLang="en-US" sz="4400" b="1" dirty="0">
                <a:solidFill>
                  <a:prstClr val="black"/>
                </a:solidFill>
              </a:rPr>
              <a:t>FROM</a:t>
            </a:r>
            <a:r>
              <a:rPr lang="en-US" altLang="en-US" sz="4400" dirty="0">
                <a:solidFill>
                  <a:prstClr val="black"/>
                </a:solidFill>
              </a:rPr>
              <a:t> clause references </a:t>
            </a:r>
            <a:r>
              <a:rPr lang="en-US" altLang="en-US" sz="4400" b="1" dirty="0">
                <a:solidFill>
                  <a:prstClr val="black"/>
                </a:solidFill>
              </a:rPr>
              <a:t>multiple tables</a:t>
            </a:r>
            <a:r>
              <a:rPr lang="en-US" altLang="en-US" sz="4400" dirty="0">
                <a:solidFill>
                  <a:prstClr val="black"/>
                </a:solidFill>
              </a:rPr>
              <a:t>.</a:t>
            </a:r>
            <a:br>
              <a:rPr lang="en-US" altLang="en-US" sz="4400" dirty="0">
                <a:solidFill>
                  <a:prstClr val="black"/>
                </a:solidFill>
              </a:rPr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7533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900" b="1" dirty="0">
                <a:solidFill>
                  <a:srgbClr val="000000"/>
                </a:solidFill>
                <a:latin typeface="+mn-lt"/>
              </a:rPr>
              <a:t>Tables do not have to be sorted before they are joined. </a:t>
            </a:r>
            <a:br>
              <a:rPr lang="en-US" altLang="en-US" b="1" dirty="0">
                <a:solidFill>
                  <a:srgbClr val="000000"/>
                </a:solidFill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73" y="2251910"/>
            <a:ext cx="11144454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88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263" y="0"/>
            <a:ext cx="6592503" cy="13255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Columns are not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overlayed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95689" y="1498417"/>
            <a:ext cx="11110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One method of displaying the a column only once is to use a table qualifier in the SELECT list. </a:t>
            </a:r>
          </a:p>
        </p:txBody>
      </p:sp>
    </p:spTree>
    <p:extLst>
      <p:ext uri="{BB962C8B-B14F-4D97-AF65-F5344CB8AC3E}">
        <p14:creationId xmlns:p14="http://schemas.microsoft.com/office/powerpoint/2010/main" val="502569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1" y="1140200"/>
            <a:ext cx="115618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tmp1(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keep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=id 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chol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sbp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) tmp2(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keep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=id weight height 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chol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		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call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streaminit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(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54321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do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id=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7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6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		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chol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(rand(</a:t>
            </a:r>
            <a:r>
              <a:rPr lang="en-US" sz="2000" dirty="0">
                <a:solidFill>
                  <a:srgbClr val="800080"/>
                </a:solidFill>
                <a:latin typeface="Lucida Console" panose="020B0609040504020204" pitchFamily="49" charset="0"/>
              </a:rPr>
              <a:t>"Normal"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240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40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));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		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sbp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(rand(</a:t>
            </a:r>
            <a:r>
              <a:rPr lang="en-US" sz="2000" dirty="0">
                <a:solidFill>
                  <a:srgbClr val="800080"/>
                </a:solidFill>
                <a:latin typeface="Lucida Console" panose="020B0609040504020204" pitchFamily="49" charset="0"/>
              </a:rPr>
              <a:t>"Normal"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120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20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));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		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output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tmp1;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 	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do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id=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7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		height=round(rand(</a:t>
            </a:r>
            <a:r>
              <a:rPr lang="en-US" sz="2000" dirty="0">
                <a:solidFill>
                  <a:srgbClr val="800080"/>
                </a:solidFill>
                <a:latin typeface="Lucida Console" panose="020B0609040504020204" pitchFamily="49" charset="0"/>
              </a:rPr>
              <a:t>"Normal"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69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),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.25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		weight=round(rand(</a:t>
            </a:r>
            <a:r>
              <a:rPr lang="en-US" sz="2000" dirty="0">
                <a:solidFill>
                  <a:srgbClr val="800080"/>
                </a:solidFill>
                <a:latin typeface="Lucida Console" panose="020B0609040504020204" pitchFamily="49" charset="0"/>
              </a:rPr>
              <a:t>"Normal"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160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10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),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.5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		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chol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(rand(</a:t>
            </a:r>
            <a:r>
              <a:rPr lang="en-US" sz="2000" dirty="0">
                <a:solidFill>
                  <a:srgbClr val="800080"/>
                </a:solidFill>
                <a:latin typeface="Lucida Console" panose="020B0609040504020204" pitchFamily="49" charset="0"/>
              </a:rPr>
              <a:t>"Normal"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240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40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));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		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output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tmp2;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0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Lucida Console" panose="020B0609040504020204" pitchFamily="49" charset="0"/>
              </a:rPr>
              <a:t>"tmp1"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0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print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=tmp1 </a:t>
            </a:r>
            <a:r>
              <a:rPr lang="en-US" sz="20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noobs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r>
              <a:rPr lang="en-US" sz="20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Lucida Console" panose="020B0609040504020204" pitchFamily="49" charset="0"/>
              </a:rPr>
              <a:t>"tmp2"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0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print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=tmp2 </a:t>
            </a:r>
            <a:r>
              <a:rPr lang="en-US" sz="20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noobs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r>
              <a:rPr lang="en-US" sz="20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75159" y="0"/>
            <a:ext cx="5455627" cy="101526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Modify Example Data</a:t>
            </a:r>
          </a:p>
        </p:txBody>
      </p:sp>
    </p:spTree>
    <p:extLst>
      <p:ext uri="{BB962C8B-B14F-4D97-AF65-F5344CB8AC3E}">
        <p14:creationId xmlns:p14="http://schemas.microsoft.com/office/powerpoint/2010/main" val="917666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461" y="1"/>
            <a:ext cx="2749062" cy="791308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Inner Join</a:t>
            </a:r>
          </a:p>
        </p:txBody>
      </p:sp>
      <p:sp>
        <p:nvSpPr>
          <p:cNvPr id="3" name="Rectangle 2"/>
          <p:cNvSpPr/>
          <p:nvPr/>
        </p:nvSpPr>
        <p:spPr>
          <a:xfrm>
            <a:off x="1869829" y="2195735"/>
            <a:ext cx="87776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*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tmp1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one,tmp2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two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where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one.id=two.id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872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55" y="8792"/>
            <a:ext cx="11412415" cy="79130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Inner Join – specify which table to take the variables from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6284" y="1936339"/>
            <a:ext cx="96275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one.id,one.chol,height,weight,sbp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tmp1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one,tmp2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two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where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one.id=two.id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0133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55" y="8792"/>
            <a:ext cx="11412415" cy="79130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Inner Join – use a data set option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09955" y="2151728"/>
            <a:ext cx="110783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one.id,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chol,height,weight,sbp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tmp1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one,tmp2(drop=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chol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two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where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one.id=two.id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08124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75159" y="0"/>
            <a:ext cx="5455627" cy="101526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Modify Example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769" y="854427"/>
            <a:ext cx="1204253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tmp1(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keep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=id 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chol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sbp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) tmp2(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keep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=id weight height 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chol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		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call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streaminit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(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54321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do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id=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7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6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		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chol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(rand(</a:t>
            </a:r>
            <a:r>
              <a:rPr lang="en-US" sz="2000" dirty="0">
                <a:solidFill>
                  <a:srgbClr val="800080"/>
                </a:solidFill>
                <a:latin typeface="Lucida Console" panose="020B0609040504020204" pitchFamily="49" charset="0"/>
              </a:rPr>
              <a:t>"Normal"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240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40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));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		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sbp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(rand(</a:t>
            </a:r>
            <a:r>
              <a:rPr lang="en-US" sz="2000" dirty="0">
                <a:solidFill>
                  <a:srgbClr val="800080"/>
                </a:solidFill>
                <a:latin typeface="Lucida Console" panose="020B0609040504020204" pitchFamily="49" charset="0"/>
              </a:rPr>
              <a:t>"Normal"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120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20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));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		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id=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then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chol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.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		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output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tmp1;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 	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do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id=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7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		height=round(rand(</a:t>
            </a:r>
            <a:r>
              <a:rPr lang="en-US" sz="2000" dirty="0">
                <a:solidFill>
                  <a:srgbClr val="800080"/>
                </a:solidFill>
                <a:latin typeface="Lucida Console" panose="020B0609040504020204" pitchFamily="49" charset="0"/>
              </a:rPr>
              <a:t>"Normal"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69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),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.25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		weight=round(rand(</a:t>
            </a:r>
            <a:r>
              <a:rPr lang="en-US" sz="2000" dirty="0">
                <a:solidFill>
                  <a:srgbClr val="800080"/>
                </a:solidFill>
                <a:latin typeface="Lucida Console" panose="020B0609040504020204" pitchFamily="49" charset="0"/>
              </a:rPr>
              <a:t>"Normal"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160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10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),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.5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		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chol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(rand(</a:t>
            </a:r>
            <a:r>
              <a:rPr lang="en-US" sz="2000" dirty="0">
                <a:solidFill>
                  <a:srgbClr val="800080"/>
                </a:solidFill>
                <a:latin typeface="Lucida Console" panose="020B0609040504020204" pitchFamily="49" charset="0"/>
              </a:rPr>
              <a:t>"Normal"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240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40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));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		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output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tmp2;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0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Lucida Console" panose="020B0609040504020204" pitchFamily="49" charset="0"/>
              </a:rPr>
              <a:t>"tmp1"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0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print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=tmp1 </a:t>
            </a:r>
            <a:r>
              <a:rPr lang="en-US" sz="20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noobs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r>
              <a:rPr lang="en-US" sz="20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Lucida Console" panose="020B0609040504020204" pitchFamily="49" charset="0"/>
              </a:rPr>
              <a:t>"tmp2"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0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print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=tmp2 </a:t>
            </a:r>
            <a:r>
              <a:rPr lang="en-US" sz="20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noobs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r>
              <a:rPr lang="en-US" sz="20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03898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The coalesce function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199" y="1997839"/>
            <a:ext cx="102664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t;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input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x1 x2 x3 @@;</a:t>
            </a:r>
          </a:p>
          <a:p>
            <a:r>
              <a:rPr lang="it-IT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  x=coalesce(x1,x2,x3);</a:t>
            </a:r>
          </a:p>
          <a:p>
            <a:r>
              <a:rPr lang="en-US" sz="20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datalines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1 2 3 . 2 3 . . 3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0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0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print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=t </a:t>
            </a:r>
            <a:r>
              <a:rPr lang="en-US" sz="20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noobs</a:t>
            </a:r>
            <a:r>
              <a:rPr lang="en-US" sz="2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r>
              <a:rPr lang="en-US" sz="20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endParaRPr lang="en-US" sz="2000" dirty="0">
              <a:solidFill>
                <a:srgbClr val="000000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3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23032" y="0"/>
            <a:ext cx="3493148" cy="701673"/>
          </a:xfrm>
        </p:spPr>
        <p:txBody>
          <a:bodyPr>
            <a:noAutofit/>
          </a:bodyPr>
          <a:lstStyle/>
          <a:p>
            <a:pPr marL="0" indent="0"/>
            <a:r>
              <a:rPr lang="en-US" altLang="en-US" sz="4400" b="1" dirty="0">
                <a:latin typeface="+mn-lt"/>
              </a:rPr>
              <a:t>Inner joins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367205" y="1079927"/>
            <a:ext cx="9371256" cy="1940169"/>
          </a:xfrm>
        </p:spPr>
        <p:txBody>
          <a:bodyPr>
            <a:noAutofit/>
          </a:bodyPr>
          <a:lstStyle/>
          <a:p>
            <a:pPr marL="114300" lvl="1" indent="0">
              <a:buNone/>
            </a:pPr>
            <a:r>
              <a:rPr lang="en-US" altLang="en-US" sz="3600" b="1" dirty="0"/>
              <a:t>Return only matching rows</a:t>
            </a:r>
          </a:p>
          <a:p>
            <a:pPr marL="114300" lvl="1" indent="0">
              <a:buNone/>
            </a:pPr>
            <a:endParaRPr lang="en-US" altLang="en-US" sz="3600" dirty="0"/>
          </a:p>
          <a:p>
            <a:pPr marL="114300" lvl="1" indent="0">
              <a:buNone/>
            </a:pPr>
            <a:r>
              <a:rPr lang="en-US" altLang="en-US" sz="3600" dirty="0"/>
              <a:t>Maximum of 256 tables can be joined at the same time.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E83A04-54A7-4E20-915D-6C239A38E06B}" type="slidenum">
              <a:rPr lang="en-US" altLang="en-US" sz="1400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 sz="1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rot="16200000">
            <a:off x="4202357" y="3986213"/>
            <a:ext cx="1630362" cy="1604962"/>
          </a:xfrm>
          <a:custGeom>
            <a:avLst/>
            <a:gdLst>
              <a:gd name="T0" fmla="*/ 2147483647 w 10268"/>
              <a:gd name="T1" fmla="*/ 2147483647 h 10109"/>
              <a:gd name="T2" fmla="*/ 2147483647 w 10268"/>
              <a:gd name="T3" fmla="*/ 2147483647 h 10109"/>
              <a:gd name="T4" fmla="*/ 2147483647 w 10268"/>
              <a:gd name="T5" fmla="*/ 2147483647 h 10109"/>
              <a:gd name="T6" fmla="*/ 2147483647 w 10268"/>
              <a:gd name="T7" fmla="*/ 2147483647 h 10109"/>
              <a:gd name="T8" fmla="*/ 2147483647 w 10268"/>
              <a:gd name="T9" fmla="*/ 2147483647 h 10109"/>
              <a:gd name="T10" fmla="*/ 2147483647 w 10268"/>
              <a:gd name="T11" fmla="*/ 2147483647 h 10109"/>
              <a:gd name="T12" fmla="*/ 2147483647 w 10268"/>
              <a:gd name="T13" fmla="*/ 2147483647 h 10109"/>
              <a:gd name="T14" fmla="*/ 2147483647 w 10268"/>
              <a:gd name="T15" fmla="*/ 2147483647 h 10109"/>
              <a:gd name="T16" fmla="*/ 2147483647 w 10268"/>
              <a:gd name="T17" fmla="*/ 2147483647 h 10109"/>
              <a:gd name="T18" fmla="*/ 2147483647 w 10268"/>
              <a:gd name="T19" fmla="*/ 2147483647 h 10109"/>
              <a:gd name="T20" fmla="*/ 2147483647 w 10268"/>
              <a:gd name="T21" fmla="*/ 2147483647 h 10109"/>
              <a:gd name="T22" fmla="*/ 2147483647 w 10268"/>
              <a:gd name="T23" fmla="*/ 2147483647 h 10109"/>
              <a:gd name="T24" fmla="*/ 2147483647 w 10268"/>
              <a:gd name="T25" fmla="*/ 2147483647 h 10109"/>
              <a:gd name="T26" fmla="*/ 2147483647 w 10268"/>
              <a:gd name="T27" fmla="*/ 2147483647 h 10109"/>
              <a:gd name="T28" fmla="*/ 2147483647 w 10268"/>
              <a:gd name="T29" fmla="*/ 2147483647 h 10109"/>
              <a:gd name="T30" fmla="*/ 2147483647 w 10268"/>
              <a:gd name="T31" fmla="*/ 2147483647 h 10109"/>
              <a:gd name="T32" fmla="*/ 2147483647 w 10268"/>
              <a:gd name="T33" fmla="*/ 2147483647 h 10109"/>
              <a:gd name="T34" fmla="*/ 2147483647 w 10268"/>
              <a:gd name="T35" fmla="*/ 2147483647 h 10109"/>
              <a:gd name="T36" fmla="*/ 2147483647 w 10268"/>
              <a:gd name="T37" fmla="*/ 2147483647 h 10109"/>
              <a:gd name="T38" fmla="*/ 2147483647 w 10268"/>
              <a:gd name="T39" fmla="*/ 2147483647 h 10109"/>
              <a:gd name="T40" fmla="*/ 2147483647 w 10268"/>
              <a:gd name="T41" fmla="*/ 2147483647 h 10109"/>
              <a:gd name="T42" fmla="*/ 2147483647 w 10268"/>
              <a:gd name="T43" fmla="*/ 2147483647 h 10109"/>
              <a:gd name="T44" fmla="*/ 2147483647 w 10268"/>
              <a:gd name="T45" fmla="*/ 2147483647 h 10109"/>
              <a:gd name="T46" fmla="*/ 2147483647 w 10268"/>
              <a:gd name="T47" fmla="*/ 2147483647 h 10109"/>
              <a:gd name="T48" fmla="*/ 2147483647 w 10268"/>
              <a:gd name="T49" fmla="*/ 2147483647 h 10109"/>
              <a:gd name="T50" fmla="*/ 2147483647 w 10268"/>
              <a:gd name="T51" fmla="*/ 2147483647 h 10109"/>
              <a:gd name="T52" fmla="*/ 2147483647 w 10268"/>
              <a:gd name="T53" fmla="*/ 2147483647 h 10109"/>
              <a:gd name="T54" fmla="*/ 2147483647 w 10268"/>
              <a:gd name="T55" fmla="*/ 2147483647 h 10109"/>
              <a:gd name="T56" fmla="*/ 2147483647 w 10268"/>
              <a:gd name="T57" fmla="*/ 2147483647 h 10109"/>
              <a:gd name="T58" fmla="*/ 2147483647 w 10268"/>
              <a:gd name="T59" fmla="*/ 2147483647 h 10109"/>
              <a:gd name="T60" fmla="*/ 2147483647 w 10268"/>
              <a:gd name="T61" fmla="*/ 2147483647 h 10109"/>
              <a:gd name="T62" fmla="*/ 2147483647 w 10268"/>
              <a:gd name="T63" fmla="*/ 2147483647 h 10109"/>
              <a:gd name="T64" fmla="*/ 2147483647 w 10268"/>
              <a:gd name="T65" fmla="*/ 2147483647 h 10109"/>
              <a:gd name="T66" fmla="*/ 2147483647 w 10268"/>
              <a:gd name="T67" fmla="*/ 2147483647 h 10109"/>
              <a:gd name="T68" fmla="*/ 2147483647 w 10268"/>
              <a:gd name="T69" fmla="*/ 2147483647 h 10109"/>
              <a:gd name="T70" fmla="*/ 2147483647 w 10268"/>
              <a:gd name="T71" fmla="*/ 2147483647 h 10109"/>
              <a:gd name="T72" fmla="*/ 2147483647 w 10268"/>
              <a:gd name="T73" fmla="*/ 2147483647 h 10109"/>
              <a:gd name="T74" fmla="*/ 2147483647 w 10268"/>
              <a:gd name="T75" fmla="*/ 2147483647 h 10109"/>
              <a:gd name="T76" fmla="*/ 2147483647 w 10268"/>
              <a:gd name="T77" fmla="*/ 2147483647 h 10109"/>
              <a:gd name="T78" fmla="*/ 2147483647 w 10268"/>
              <a:gd name="T79" fmla="*/ 2147483647 h 10109"/>
              <a:gd name="T80" fmla="*/ 2147483647 w 10268"/>
              <a:gd name="T81" fmla="*/ 2147483647 h 10109"/>
              <a:gd name="T82" fmla="*/ 2147483647 w 10268"/>
              <a:gd name="T83" fmla="*/ 2147483647 h 10109"/>
              <a:gd name="T84" fmla="*/ 2147483647 w 10268"/>
              <a:gd name="T85" fmla="*/ 2147483647 h 1010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268"/>
              <a:gd name="T130" fmla="*/ 0 h 10109"/>
              <a:gd name="T131" fmla="*/ 10268 w 10268"/>
              <a:gd name="T132" fmla="*/ 10109 h 1010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268" h="10109">
                <a:moveTo>
                  <a:pt x="5134" y="10109"/>
                </a:moveTo>
                <a:lnTo>
                  <a:pt x="5398" y="10103"/>
                </a:lnTo>
                <a:lnTo>
                  <a:pt x="5658" y="10083"/>
                </a:lnTo>
                <a:lnTo>
                  <a:pt x="5914" y="10051"/>
                </a:lnTo>
                <a:lnTo>
                  <a:pt x="6167" y="10006"/>
                </a:lnTo>
                <a:lnTo>
                  <a:pt x="6415" y="9950"/>
                </a:lnTo>
                <a:lnTo>
                  <a:pt x="6658" y="9881"/>
                </a:lnTo>
                <a:lnTo>
                  <a:pt x="6896" y="9801"/>
                </a:lnTo>
                <a:lnTo>
                  <a:pt x="7130" y="9711"/>
                </a:lnTo>
                <a:lnTo>
                  <a:pt x="7357" y="9609"/>
                </a:lnTo>
                <a:lnTo>
                  <a:pt x="7578" y="9498"/>
                </a:lnTo>
                <a:lnTo>
                  <a:pt x="7793" y="9375"/>
                </a:lnTo>
                <a:lnTo>
                  <a:pt x="8001" y="9244"/>
                </a:lnTo>
                <a:lnTo>
                  <a:pt x="8203" y="9103"/>
                </a:lnTo>
                <a:lnTo>
                  <a:pt x="8397" y="8952"/>
                </a:lnTo>
                <a:lnTo>
                  <a:pt x="8583" y="8794"/>
                </a:lnTo>
                <a:lnTo>
                  <a:pt x="8762" y="8626"/>
                </a:lnTo>
                <a:lnTo>
                  <a:pt x="8931" y="8450"/>
                </a:lnTo>
                <a:lnTo>
                  <a:pt x="9093" y="8267"/>
                </a:lnTo>
                <a:lnTo>
                  <a:pt x="9246" y="8075"/>
                </a:lnTo>
                <a:lnTo>
                  <a:pt x="9389" y="7877"/>
                </a:lnTo>
                <a:lnTo>
                  <a:pt x="9523" y="7673"/>
                </a:lnTo>
                <a:lnTo>
                  <a:pt x="9647" y="7461"/>
                </a:lnTo>
                <a:lnTo>
                  <a:pt x="9761" y="7243"/>
                </a:lnTo>
                <a:lnTo>
                  <a:pt x="9864" y="7018"/>
                </a:lnTo>
                <a:lnTo>
                  <a:pt x="9955" y="6790"/>
                </a:lnTo>
                <a:lnTo>
                  <a:pt x="10036" y="6555"/>
                </a:lnTo>
                <a:lnTo>
                  <a:pt x="10106" y="6315"/>
                </a:lnTo>
                <a:lnTo>
                  <a:pt x="10164" y="6071"/>
                </a:lnTo>
                <a:lnTo>
                  <a:pt x="10209" y="5822"/>
                </a:lnTo>
                <a:lnTo>
                  <a:pt x="10242" y="5570"/>
                </a:lnTo>
                <a:lnTo>
                  <a:pt x="10262" y="5314"/>
                </a:lnTo>
                <a:lnTo>
                  <a:pt x="10268" y="5054"/>
                </a:lnTo>
                <a:lnTo>
                  <a:pt x="10262" y="4795"/>
                </a:lnTo>
                <a:lnTo>
                  <a:pt x="10242" y="4539"/>
                </a:lnTo>
                <a:lnTo>
                  <a:pt x="10209" y="4287"/>
                </a:lnTo>
                <a:lnTo>
                  <a:pt x="10164" y="4038"/>
                </a:lnTo>
                <a:lnTo>
                  <a:pt x="10106" y="3794"/>
                </a:lnTo>
                <a:lnTo>
                  <a:pt x="10036" y="3555"/>
                </a:lnTo>
                <a:lnTo>
                  <a:pt x="9955" y="3320"/>
                </a:lnTo>
                <a:lnTo>
                  <a:pt x="9864" y="3090"/>
                </a:lnTo>
                <a:lnTo>
                  <a:pt x="9761" y="2866"/>
                </a:lnTo>
                <a:lnTo>
                  <a:pt x="9647" y="2648"/>
                </a:lnTo>
                <a:lnTo>
                  <a:pt x="9523" y="2437"/>
                </a:lnTo>
                <a:lnTo>
                  <a:pt x="9389" y="2232"/>
                </a:lnTo>
                <a:lnTo>
                  <a:pt x="9246" y="2034"/>
                </a:lnTo>
                <a:lnTo>
                  <a:pt x="9093" y="1842"/>
                </a:lnTo>
                <a:lnTo>
                  <a:pt x="8931" y="1659"/>
                </a:lnTo>
                <a:lnTo>
                  <a:pt x="8762" y="1483"/>
                </a:lnTo>
                <a:lnTo>
                  <a:pt x="8583" y="1315"/>
                </a:lnTo>
                <a:lnTo>
                  <a:pt x="8397" y="1156"/>
                </a:lnTo>
                <a:lnTo>
                  <a:pt x="8203" y="1007"/>
                </a:lnTo>
                <a:lnTo>
                  <a:pt x="8001" y="865"/>
                </a:lnTo>
                <a:lnTo>
                  <a:pt x="7793" y="734"/>
                </a:lnTo>
                <a:lnTo>
                  <a:pt x="7578" y="611"/>
                </a:lnTo>
                <a:lnTo>
                  <a:pt x="7357" y="500"/>
                </a:lnTo>
                <a:lnTo>
                  <a:pt x="7130" y="399"/>
                </a:lnTo>
                <a:lnTo>
                  <a:pt x="6896" y="308"/>
                </a:lnTo>
                <a:lnTo>
                  <a:pt x="6658" y="228"/>
                </a:lnTo>
                <a:lnTo>
                  <a:pt x="6415" y="159"/>
                </a:lnTo>
                <a:lnTo>
                  <a:pt x="6167" y="102"/>
                </a:lnTo>
                <a:lnTo>
                  <a:pt x="5914" y="58"/>
                </a:lnTo>
                <a:lnTo>
                  <a:pt x="5658" y="27"/>
                </a:lnTo>
                <a:lnTo>
                  <a:pt x="5398" y="7"/>
                </a:lnTo>
                <a:lnTo>
                  <a:pt x="5134" y="0"/>
                </a:lnTo>
                <a:lnTo>
                  <a:pt x="4871" y="7"/>
                </a:lnTo>
                <a:lnTo>
                  <a:pt x="4611" y="27"/>
                </a:lnTo>
                <a:lnTo>
                  <a:pt x="4354" y="58"/>
                </a:lnTo>
                <a:lnTo>
                  <a:pt x="4102" y="102"/>
                </a:lnTo>
                <a:lnTo>
                  <a:pt x="3854" y="159"/>
                </a:lnTo>
                <a:lnTo>
                  <a:pt x="3610" y="228"/>
                </a:lnTo>
                <a:lnTo>
                  <a:pt x="3372" y="308"/>
                </a:lnTo>
                <a:lnTo>
                  <a:pt x="3140" y="399"/>
                </a:lnTo>
                <a:lnTo>
                  <a:pt x="2912" y="500"/>
                </a:lnTo>
                <a:lnTo>
                  <a:pt x="2690" y="611"/>
                </a:lnTo>
                <a:lnTo>
                  <a:pt x="2475" y="734"/>
                </a:lnTo>
                <a:lnTo>
                  <a:pt x="2267" y="865"/>
                </a:lnTo>
                <a:lnTo>
                  <a:pt x="2066" y="1007"/>
                </a:lnTo>
                <a:lnTo>
                  <a:pt x="1871" y="1156"/>
                </a:lnTo>
                <a:lnTo>
                  <a:pt x="1685" y="1315"/>
                </a:lnTo>
                <a:lnTo>
                  <a:pt x="1507" y="1483"/>
                </a:lnTo>
                <a:lnTo>
                  <a:pt x="1337" y="1659"/>
                </a:lnTo>
                <a:lnTo>
                  <a:pt x="1176" y="1842"/>
                </a:lnTo>
                <a:lnTo>
                  <a:pt x="1023" y="2034"/>
                </a:lnTo>
                <a:lnTo>
                  <a:pt x="879" y="2232"/>
                </a:lnTo>
                <a:lnTo>
                  <a:pt x="745" y="2437"/>
                </a:lnTo>
                <a:lnTo>
                  <a:pt x="622" y="2648"/>
                </a:lnTo>
                <a:lnTo>
                  <a:pt x="508" y="2866"/>
                </a:lnTo>
                <a:lnTo>
                  <a:pt x="405" y="3090"/>
                </a:lnTo>
                <a:lnTo>
                  <a:pt x="313" y="3320"/>
                </a:lnTo>
                <a:lnTo>
                  <a:pt x="232" y="3555"/>
                </a:lnTo>
                <a:lnTo>
                  <a:pt x="162" y="3794"/>
                </a:lnTo>
                <a:lnTo>
                  <a:pt x="105" y="4038"/>
                </a:lnTo>
                <a:lnTo>
                  <a:pt x="60" y="4287"/>
                </a:lnTo>
                <a:lnTo>
                  <a:pt x="27" y="4539"/>
                </a:lnTo>
                <a:lnTo>
                  <a:pt x="7" y="4795"/>
                </a:lnTo>
                <a:lnTo>
                  <a:pt x="0" y="5054"/>
                </a:lnTo>
                <a:lnTo>
                  <a:pt x="7" y="5314"/>
                </a:lnTo>
                <a:lnTo>
                  <a:pt x="27" y="5570"/>
                </a:lnTo>
                <a:lnTo>
                  <a:pt x="60" y="5822"/>
                </a:lnTo>
                <a:lnTo>
                  <a:pt x="105" y="6071"/>
                </a:lnTo>
                <a:lnTo>
                  <a:pt x="162" y="6315"/>
                </a:lnTo>
                <a:lnTo>
                  <a:pt x="232" y="6555"/>
                </a:lnTo>
                <a:lnTo>
                  <a:pt x="313" y="6790"/>
                </a:lnTo>
                <a:lnTo>
                  <a:pt x="405" y="7018"/>
                </a:lnTo>
                <a:lnTo>
                  <a:pt x="508" y="7243"/>
                </a:lnTo>
                <a:lnTo>
                  <a:pt x="622" y="7461"/>
                </a:lnTo>
                <a:lnTo>
                  <a:pt x="745" y="7673"/>
                </a:lnTo>
                <a:lnTo>
                  <a:pt x="879" y="7877"/>
                </a:lnTo>
                <a:lnTo>
                  <a:pt x="1023" y="8075"/>
                </a:lnTo>
                <a:lnTo>
                  <a:pt x="1176" y="8267"/>
                </a:lnTo>
                <a:lnTo>
                  <a:pt x="1337" y="8450"/>
                </a:lnTo>
                <a:lnTo>
                  <a:pt x="1507" y="8626"/>
                </a:lnTo>
                <a:lnTo>
                  <a:pt x="1685" y="8794"/>
                </a:lnTo>
                <a:lnTo>
                  <a:pt x="1871" y="8952"/>
                </a:lnTo>
                <a:lnTo>
                  <a:pt x="2066" y="9103"/>
                </a:lnTo>
                <a:lnTo>
                  <a:pt x="2267" y="9244"/>
                </a:lnTo>
                <a:lnTo>
                  <a:pt x="2475" y="9375"/>
                </a:lnTo>
                <a:lnTo>
                  <a:pt x="2690" y="9498"/>
                </a:lnTo>
                <a:lnTo>
                  <a:pt x="2912" y="9609"/>
                </a:lnTo>
                <a:lnTo>
                  <a:pt x="3140" y="9711"/>
                </a:lnTo>
                <a:lnTo>
                  <a:pt x="3372" y="9801"/>
                </a:lnTo>
                <a:lnTo>
                  <a:pt x="3610" y="9881"/>
                </a:lnTo>
                <a:lnTo>
                  <a:pt x="3854" y="9950"/>
                </a:lnTo>
                <a:lnTo>
                  <a:pt x="4102" y="10006"/>
                </a:lnTo>
                <a:lnTo>
                  <a:pt x="4354" y="10051"/>
                </a:lnTo>
                <a:lnTo>
                  <a:pt x="4611" y="10083"/>
                </a:lnTo>
                <a:lnTo>
                  <a:pt x="4871" y="10103"/>
                </a:lnTo>
                <a:lnTo>
                  <a:pt x="5134" y="101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 rot="16200000">
            <a:off x="5011982" y="3960813"/>
            <a:ext cx="833437" cy="820737"/>
          </a:xfrm>
          <a:custGeom>
            <a:avLst/>
            <a:gdLst>
              <a:gd name="T0" fmla="*/ 2147483647 w 5254"/>
              <a:gd name="T1" fmla="*/ 2147483647 h 5175"/>
              <a:gd name="T2" fmla="*/ 2147483647 w 5254"/>
              <a:gd name="T3" fmla="*/ 2147483647 h 5175"/>
              <a:gd name="T4" fmla="*/ 2147483647 w 5254"/>
              <a:gd name="T5" fmla="*/ 2147483647 h 5175"/>
              <a:gd name="T6" fmla="*/ 2147483647 w 5254"/>
              <a:gd name="T7" fmla="*/ 2147483647 h 5175"/>
              <a:gd name="T8" fmla="*/ 2147483647 w 5254"/>
              <a:gd name="T9" fmla="*/ 2147483647 h 5175"/>
              <a:gd name="T10" fmla="*/ 2147483647 w 5254"/>
              <a:gd name="T11" fmla="*/ 2147483647 h 5175"/>
              <a:gd name="T12" fmla="*/ 2147483647 w 5254"/>
              <a:gd name="T13" fmla="*/ 2147483647 h 5175"/>
              <a:gd name="T14" fmla="*/ 2147483647 w 5254"/>
              <a:gd name="T15" fmla="*/ 2147483647 h 5175"/>
              <a:gd name="T16" fmla="*/ 2147483647 w 5254"/>
              <a:gd name="T17" fmla="*/ 2147483647 h 5175"/>
              <a:gd name="T18" fmla="*/ 2147483647 w 5254"/>
              <a:gd name="T19" fmla="*/ 2147483647 h 5175"/>
              <a:gd name="T20" fmla="*/ 2147483647 w 5254"/>
              <a:gd name="T21" fmla="*/ 2147483647 h 5175"/>
              <a:gd name="T22" fmla="*/ 2147483647 w 5254"/>
              <a:gd name="T23" fmla="*/ 2147483647 h 5175"/>
              <a:gd name="T24" fmla="*/ 2147483647 w 5254"/>
              <a:gd name="T25" fmla="*/ 2147483647 h 5175"/>
              <a:gd name="T26" fmla="*/ 2147483647 w 5254"/>
              <a:gd name="T27" fmla="*/ 2147483647 h 5175"/>
              <a:gd name="T28" fmla="*/ 2147483647 w 5254"/>
              <a:gd name="T29" fmla="*/ 2147483647 h 5175"/>
              <a:gd name="T30" fmla="*/ 2147483647 w 5254"/>
              <a:gd name="T31" fmla="*/ 2147483647 h 5175"/>
              <a:gd name="T32" fmla="*/ 2147483647 w 5254"/>
              <a:gd name="T33" fmla="*/ 2147483647 h 5175"/>
              <a:gd name="T34" fmla="*/ 2147483647 w 5254"/>
              <a:gd name="T35" fmla="*/ 2147483647 h 5175"/>
              <a:gd name="T36" fmla="*/ 2147483647 w 5254"/>
              <a:gd name="T37" fmla="*/ 2147483647 h 5175"/>
              <a:gd name="T38" fmla="*/ 2147483647 w 5254"/>
              <a:gd name="T39" fmla="*/ 2147483647 h 5175"/>
              <a:gd name="T40" fmla="*/ 2147483647 w 5254"/>
              <a:gd name="T41" fmla="*/ 2147483647 h 5175"/>
              <a:gd name="T42" fmla="*/ 2147483647 w 5254"/>
              <a:gd name="T43" fmla="*/ 2147483647 h 5175"/>
              <a:gd name="T44" fmla="*/ 2147483647 w 5254"/>
              <a:gd name="T45" fmla="*/ 2147483647 h 5175"/>
              <a:gd name="T46" fmla="*/ 2147483647 w 5254"/>
              <a:gd name="T47" fmla="*/ 2147483647 h 5175"/>
              <a:gd name="T48" fmla="*/ 2147483647 w 5254"/>
              <a:gd name="T49" fmla="*/ 2147483647 h 5175"/>
              <a:gd name="T50" fmla="*/ 0 w 5254"/>
              <a:gd name="T51" fmla="*/ 2147483647 h 5175"/>
              <a:gd name="T52" fmla="*/ 2147483647 w 5254"/>
              <a:gd name="T53" fmla="*/ 2147483647 h 5175"/>
              <a:gd name="T54" fmla="*/ 2147483647 w 5254"/>
              <a:gd name="T55" fmla="*/ 2147483647 h 5175"/>
              <a:gd name="T56" fmla="*/ 2147483647 w 5254"/>
              <a:gd name="T57" fmla="*/ 2147483647 h 5175"/>
              <a:gd name="T58" fmla="*/ 2147483647 w 5254"/>
              <a:gd name="T59" fmla="*/ 2147483647 h 5175"/>
              <a:gd name="T60" fmla="*/ 2147483647 w 5254"/>
              <a:gd name="T61" fmla="*/ 2147483647 h 5175"/>
              <a:gd name="T62" fmla="*/ 2147483647 w 5254"/>
              <a:gd name="T63" fmla="*/ 2147483647 h 5175"/>
              <a:gd name="T64" fmla="*/ 2147483647 w 5254"/>
              <a:gd name="T65" fmla="*/ 2147483647 h 5175"/>
              <a:gd name="T66" fmla="*/ 2147483647 w 5254"/>
              <a:gd name="T67" fmla="*/ 2147483647 h 5175"/>
              <a:gd name="T68" fmla="*/ 2147483647 w 5254"/>
              <a:gd name="T69" fmla="*/ 2147483647 h 5175"/>
              <a:gd name="T70" fmla="*/ 2147483647 w 5254"/>
              <a:gd name="T71" fmla="*/ 2147483647 h 5175"/>
              <a:gd name="T72" fmla="*/ 2147483647 w 5254"/>
              <a:gd name="T73" fmla="*/ 2147483647 h 5175"/>
              <a:gd name="T74" fmla="*/ 2147483647 w 5254"/>
              <a:gd name="T75" fmla="*/ 2147483647 h 5175"/>
              <a:gd name="T76" fmla="*/ 2147483647 w 5254"/>
              <a:gd name="T77" fmla="*/ 2147483647 h 5175"/>
              <a:gd name="T78" fmla="*/ 2147483647 w 5254"/>
              <a:gd name="T79" fmla="*/ 2147483647 h 5175"/>
              <a:gd name="T80" fmla="*/ 2147483647 w 5254"/>
              <a:gd name="T81" fmla="*/ 2147483647 h 5175"/>
              <a:gd name="T82" fmla="*/ 2147483647 w 5254"/>
              <a:gd name="T83" fmla="*/ 2147483647 h 5175"/>
              <a:gd name="T84" fmla="*/ 2147483647 w 5254"/>
              <a:gd name="T85" fmla="*/ 2147483647 h 5175"/>
              <a:gd name="T86" fmla="*/ 2147483647 w 5254"/>
              <a:gd name="T87" fmla="*/ 2147483647 h 5175"/>
              <a:gd name="T88" fmla="*/ 2147483647 w 5254"/>
              <a:gd name="T89" fmla="*/ 2147483647 h 5175"/>
              <a:gd name="T90" fmla="*/ 2147483647 w 5254"/>
              <a:gd name="T91" fmla="*/ 2147483647 h 5175"/>
              <a:gd name="T92" fmla="*/ 2147483647 w 5254"/>
              <a:gd name="T93" fmla="*/ 2147483647 h 5175"/>
              <a:gd name="T94" fmla="*/ 2147483647 w 5254"/>
              <a:gd name="T95" fmla="*/ 2147483647 h 5175"/>
              <a:gd name="T96" fmla="*/ 2147483647 w 5254"/>
              <a:gd name="T97" fmla="*/ 2147483647 h 5175"/>
              <a:gd name="T98" fmla="*/ 2147483647 w 5254"/>
              <a:gd name="T99" fmla="*/ 2147483647 h 5175"/>
              <a:gd name="T100" fmla="*/ 2147483647 w 5254"/>
              <a:gd name="T101" fmla="*/ 2147483647 h 5175"/>
              <a:gd name="T102" fmla="*/ 2147483647 w 5254"/>
              <a:gd name="T103" fmla="*/ 0 h 51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254"/>
              <a:gd name="T157" fmla="*/ 0 h 5175"/>
              <a:gd name="T158" fmla="*/ 5254 w 5254"/>
              <a:gd name="T159" fmla="*/ 5175 h 517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254" h="5175">
                <a:moveTo>
                  <a:pt x="5014" y="0"/>
                </a:moveTo>
                <a:lnTo>
                  <a:pt x="5014" y="0"/>
                </a:lnTo>
                <a:lnTo>
                  <a:pt x="5014" y="64"/>
                </a:lnTo>
                <a:lnTo>
                  <a:pt x="5013" y="128"/>
                </a:lnTo>
                <a:lnTo>
                  <a:pt x="5011" y="191"/>
                </a:lnTo>
                <a:lnTo>
                  <a:pt x="5008" y="254"/>
                </a:lnTo>
                <a:lnTo>
                  <a:pt x="5005" y="317"/>
                </a:lnTo>
                <a:lnTo>
                  <a:pt x="4999" y="379"/>
                </a:lnTo>
                <a:lnTo>
                  <a:pt x="4995" y="442"/>
                </a:lnTo>
                <a:lnTo>
                  <a:pt x="4989" y="504"/>
                </a:lnTo>
                <a:lnTo>
                  <a:pt x="4981" y="566"/>
                </a:lnTo>
                <a:lnTo>
                  <a:pt x="4974" y="627"/>
                </a:lnTo>
                <a:lnTo>
                  <a:pt x="4966" y="689"/>
                </a:lnTo>
                <a:lnTo>
                  <a:pt x="4957" y="750"/>
                </a:lnTo>
                <a:lnTo>
                  <a:pt x="4947" y="811"/>
                </a:lnTo>
                <a:lnTo>
                  <a:pt x="4936" y="873"/>
                </a:lnTo>
                <a:lnTo>
                  <a:pt x="4925" y="933"/>
                </a:lnTo>
                <a:lnTo>
                  <a:pt x="4913" y="993"/>
                </a:lnTo>
                <a:lnTo>
                  <a:pt x="4899" y="1053"/>
                </a:lnTo>
                <a:lnTo>
                  <a:pt x="4886" y="1113"/>
                </a:lnTo>
                <a:lnTo>
                  <a:pt x="4872" y="1172"/>
                </a:lnTo>
                <a:lnTo>
                  <a:pt x="4856" y="1231"/>
                </a:lnTo>
                <a:lnTo>
                  <a:pt x="4840" y="1290"/>
                </a:lnTo>
                <a:lnTo>
                  <a:pt x="4825" y="1348"/>
                </a:lnTo>
                <a:lnTo>
                  <a:pt x="4807" y="1407"/>
                </a:lnTo>
                <a:lnTo>
                  <a:pt x="4789" y="1465"/>
                </a:lnTo>
                <a:lnTo>
                  <a:pt x="4770" y="1523"/>
                </a:lnTo>
                <a:lnTo>
                  <a:pt x="4750" y="1580"/>
                </a:lnTo>
                <a:lnTo>
                  <a:pt x="4731" y="1637"/>
                </a:lnTo>
                <a:lnTo>
                  <a:pt x="4710" y="1693"/>
                </a:lnTo>
                <a:lnTo>
                  <a:pt x="4689" y="1750"/>
                </a:lnTo>
                <a:lnTo>
                  <a:pt x="4666" y="1806"/>
                </a:lnTo>
                <a:lnTo>
                  <a:pt x="4644" y="1862"/>
                </a:lnTo>
                <a:lnTo>
                  <a:pt x="4619" y="1918"/>
                </a:lnTo>
                <a:lnTo>
                  <a:pt x="4596" y="1973"/>
                </a:lnTo>
                <a:lnTo>
                  <a:pt x="4571" y="2027"/>
                </a:lnTo>
                <a:lnTo>
                  <a:pt x="4546" y="2081"/>
                </a:lnTo>
                <a:lnTo>
                  <a:pt x="4519" y="2136"/>
                </a:lnTo>
                <a:lnTo>
                  <a:pt x="4492" y="2190"/>
                </a:lnTo>
                <a:lnTo>
                  <a:pt x="4466" y="2243"/>
                </a:lnTo>
                <a:lnTo>
                  <a:pt x="4437" y="2296"/>
                </a:lnTo>
                <a:lnTo>
                  <a:pt x="4409" y="2349"/>
                </a:lnTo>
                <a:lnTo>
                  <a:pt x="4379" y="2400"/>
                </a:lnTo>
                <a:lnTo>
                  <a:pt x="4349" y="2453"/>
                </a:lnTo>
                <a:lnTo>
                  <a:pt x="4318" y="2504"/>
                </a:lnTo>
                <a:lnTo>
                  <a:pt x="4288" y="2555"/>
                </a:lnTo>
                <a:lnTo>
                  <a:pt x="4255" y="2606"/>
                </a:lnTo>
                <a:lnTo>
                  <a:pt x="4224" y="2657"/>
                </a:lnTo>
                <a:lnTo>
                  <a:pt x="4190" y="2706"/>
                </a:lnTo>
                <a:lnTo>
                  <a:pt x="4157" y="2756"/>
                </a:lnTo>
                <a:lnTo>
                  <a:pt x="4123" y="2804"/>
                </a:lnTo>
                <a:lnTo>
                  <a:pt x="4088" y="2853"/>
                </a:lnTo>
                <a:lnTo>
                  <a:pt x="4053" y="2901"/>
                </a:lnTo>
                <a:lnTo>
                  <a:pt x="4017" y="2948"/>
                </a:lnTo>
                <a:lnTo>
                  <a:pt x="3981" y="2996"/>
                </a:lnTo>
                <a:lnTo>
                  <a:pt x="3944" y="3043"/>
                </a:lnTo>
                <a:lnTo>
                  <a:pt x="3906" y="3090"/>
                </a:lnTo>
                <a:lnTo>
                  <a:pt x="3868" y="3136"/>
                </a:lnTo>
                <a:lnTo>
                  <a:pt x="3829" y="3181"/>
                </a:lnTo>
                <a:lnTo>
                  <a:pt x="3790" y="3226"/>
                </a:lnTo>
                <a:lnTo>
                  <a:pt x="3750" y="3271"/>
                </a:lnTo>
                <a:lnTo>
                  <a:pt x="3710" y="3315"/>
                </a:lnTo>
                <a:lnTo>
                  <a:pt x="3669" y="3358"/>
                </a:lnTo>
                <a:lnTo>
                  <a:pt x="3628" y="3402"/>
                </a:lnTo>
                <a:lnTo>
                  <a:pt x="3586" y="3445"/>
                </a:lnTo>
                <a:lnTo>
                  <a:pt x="3544" y="3487"/>
                </a:lnTo>
                <a:lnTo>
                  <a:pt x="3501" y="3528"/>
                </a:lnTo>
                <a:lnTo>
                  <a:pt x="3457" y="3569"/>
                </a:lnTo>
                <a:lnTo>
                  <a:pt x="3414" y="3610"/>
                </a:lnTo>
                <a:lnTo>
                  <a:pt x="3369" y="3650"/>
                </a:lnTo>
                <a:lnTo>
                  <a:pt x="3325" y="3690"/>
                </a:lnTo>
                <a:lnTo>
                  <a:pt x="3280" y="3729"/>
                </a:lnTo>
                <a:lnTo>
                  <a:pt x="3233" y="3767"/>
                </a:lnTo>
                <a:lnTo>
                  <a:pt x="3187" y="3805"/>
                </a:lnTo>
                <a:lnTo>
                  <a:pt x="3141" y="3843"/>
                </a:lnTo>
                <a:lnTo>
                  <a:pt x="3093" y="3880"/>
                </a:lnTo>
                <a:lnTo>
                  <a:pt x="3046" y="3917"/>
                </a:lnTo>
                <a:lnTo>
                  <a:pt x="2997" y="3953"/>
                </a:lnTo>
                <a:lnTo>
                  <a:pt x="2949" y="3987"/>
                </a:lnTo>
                <a:lnTo>
                  <a:pt x="2901" y="4022"/>
                </a:lnTo>
                <a:lnTo>
                  <a:pt x="2851" y="4057"/>
                </a:lnTo>
                <a:lnTo>
                  <a:pt x="2802" y="4090"/>
                </a:lnTo>
                <a:lnTo>
                  <a:pt x="2751" y="4123"/>
                </a:lnTo>
                <a:lnTo>
                  <a:pt x="2701" y="4156"/>
                </a:lnTo>
                <a:lnTo>
                  <a:pt x="2649" y="4188"/>
                </a:lnTo>
                <a:lnTo>
                  <a:pt x="2598" y="4219"/>
                </a:lnTo>
                <a:lnTo>
                  <a:pt x="2546" y="4250"/>
                </a:lnTo>
                <a:lnTo>
                  <a:pt x="2493" y="4279"/>
                </a:lnTo>
                <a:lnTo>
                  <a:pt x="2441" y="4309"/>
                </a:lnTo>
                <a:lnTo>
                  <a:pt x="2388" y="4338"/>
                </a:lnTo>
                <a:lnTo>
                  <a:pt x="2334" y="4366"/>
                </a:lnTo>
                <a:lnTo>
                  <a:pt x="2280" y="4394"/>
                </a:lnTo>
                <a:lnTo>
                  <a:pt x="2226" y="4422"/>
                </a:lnTo>
                <a:lnTo>
                  <a:pt x="2171" y="4447"/>
                </a:lnTo>
                <a:lnTo>
                  <a:pt x="2117" y="4473"/>
                </a:lnTo>
                <a:lnTo>
                  <a:pt x="2061" y="4498"/>
                </a:lnTo>
                <a:lnTo>
                  <a:pt x="2005" y="4523"/>
                </a:lnTo>
                <a:lnTo>
                  <a:pt x="1949" y="4546"/>
                </a:lnTo>
                <a:lnTo>
                  <a:pt x="1893" y="4569"/>
                </a:lnTo>
                <a:lnTo>
                  <a:pt x="1837" y="4592"/>
                </a:lnTo>
                <a:lnTo>
                  <a:pt x="1780" y="4614"/>
                </a:lnTo>
                <a:lnTo>
                  <a:pt x="1722" y="4635"/>
                </a:lnTo>
                <a:lnTo>
                  <a:pt x="1664" y="4656"/>
                </a:lnTo>
                <a:lnTo>
                  <a:pt x="1606" y="4676"/>
                </a:lnTo>
                <a:lnTo>
                  <a:pt x="1547" y="4694"/>
                </a:lnTo>
                <a:lnTo>
                  <a:pt x="1489" y="4712"/>
                </a:lnTo>
                <a:lnTo>
                  <a:pt x="1430" y="4730"/>
                </a:lnTo>
                <a:lnTo>
                  <a:pt x="1370" y="4747"/>
                </a:lnTo>
                <a:lnTo>
                  <a:pt x="1311" y="4764"/>
                </a:lnTo>
                <a:lnTo>
                  <a:pt x="1251" y="4779"/>
                </a:lnTo>
                <a:lnTo>
                  <a:pt x="1191" y="4795"/>
                </a:lnTo>
                <a:lnTo>
                  <a:pt x="1131" y="4808"/>
                </a:lnTo>
                <a:lnTo>
                  <a:pt x="1070" y="4822"/>
                </a:lnTo>
                <a:lnTo>
                  <a:pt x="1009" y="4835"/>
                </a:lnTo>
                <a:lnTo>
                  <a:pt x="948" y="4846"/>
                </a:lnTo>
                <a:lnTo>
                  <a:pt x="886" y="4858"/>
                </a:lnTo>
                <a:lnTo>
                  <a:pt x="824" y="4868"/>
                </a:lnTo>
                <a:lnTo>
                  <a:pt x="762" y="4878"/>
                </a:lnTo>
                <a:lnTo>
                  <a:pt x="700" y="4887"/>
                </a:lnTo>
                <a:lnTo>
                  <a:pt x="638" y="4896"/>
                </a:lnTo>
                <a:lnTo>
                  <a:pt x="576" y="4903"/>
                </a:lnTo>
                <a:lnTo>
                  <a:pt x="513" y="4909"/>
                </a:lnTo>
                <a:lnTo>
                  <a:pt x="448" y="4916"/>
                </a:lnTo>
                <a:lnTo>
                  <a:pt x="385" y="4921"/>
                </a:lnTo>
                <a:lnTo>
                  <a:pt x="322" y="4925"/>
                </a:lnTo>
                <a:lnTo>
                  <a:pt x="258" y="4928"/>
                </a:lnTo>
                <a:lnTo>
                  <a:pt x="194" y="4932"/>
                </a:lnTo>
                <a:lnTo>
                  <a:pt x="129" y="4934"/>
                </a:lnTo>
                <a:lnTo>
                  <a:pt x="65" y="4935"/>
                </a:lnTo>
                <a:lnTo>
                  <a:pt x="0" y="4935"/>
                </a:lnTo>
                <a:lnTo>
                  <a:pt x="0" y="5175"/>
                </a:lnTo>
                <a:lnTo>
                  <a:pt x="67" y="5175"/>
                </a:lnTo>
                <a:lnTo>
                  <a:pt x="135" y="5173"/>
                </a:lnTo>
                <a:lnTo>
                  <a:pt x="202" y="5171"/>
                </a:lnTo>
                <a:lnTo>
                  <a:pt x="269" y="5168"/>
                </a:lnTo>
                <a:lnTo>
                  <a:pt x="336" y="5164"/>
                </a:lnTo>
                <a:lnTo>
                  <a:pt x="403" y="5160"/>
                </a:lnTo>
                <a:lnTo>
                  <a:pt x="469" y="5155"/>
                </a:lnTo>
                <a:lnTo>
                  <a:pt x="536" y="5148"/>
                </a:lnTo>
                <a:lnTo>
                  <a:pt x="601" y="5141"/>
                </a:lnTo>
                <a:lnTo>
                  <a:pt x="667" y="5133"/>
                </a:lnTo>
                <a:lnTo>
                  <a:pt x="733" y="5124"/>
                </a:lnTo>
                <a:lnTo>
                  <a:pt x="798" y="5115"/>
                </a:lnTo>
                <a:lnTo>
                  <a:pt x="863" y="5104"/>
                </a:lnTo>
                <a:lnTo>
                  <a:pt x="927" y="5094"/>
                </a:lnTo>
                <a:lnTo>
                  <a:pt x="991" y="5082"/>
                </a:lnTo>
                <a:lnTo>
                  <a:pt x="1056" y="5070"/>
                </a:lnTo>
                <a:lnTo>
                  <a:pt x="1120" y="5056"/>
                </a:lnTo>
                <a:lnTo>
                  <a:pt x="1183" y="5042"/>
                </a:lnTo>
                <a:lnTo>
                  <a:pt x="1247" y="5026"/>
                </a:lnTo>
                <a:lnTo>
                  <a:pt x="1310" y="5012"/>
                </a:lnTo>
                <a:lnTo>
                  <a:pt x="1372" y="4995"/>
                </a:lnTo>
                <a:lnTo>
                  <a:pt x="1436" y="4978"/>
                </a:lnTo>
                <a:lnTo>
                  <a:pt x="1498" y="4960"/>
                </a:lnTo>
                <a:lnTo>
                  <a:pt x="1559" y="4941"/>
                </a:lnTo>
                <a:lnTo>
                  <a:pt x="1621" y="4922"/>
                </a:lnTo>
                <a:lnTo>
                  <a:pt x="1682" y="4902"/>
                </a:lnTo>
                <a:lnTo>
                  <a:pt x="1743" y="4881"/>
                </a:lnTo>
                <a:lnTo>
                  <a:pt x="1803" y="4860"/>
                </a:lnTo>
                <a:lnTo>
                  <a:pt x="1863" y="4838"/>
                </a:lnTo>
                <a:lnTo>
                  <a:pt x="1923" y="4815"/>
                </a:lnTo>
                <a:lnTo>
                  <a:pt x="1982" y="4791"/>
                </a:lnTo>
                <a:lnTo>
                  <a:pt x="2041" y="4767"/>
                </a:lnTo>
                <a:lnTo>
                  <a:pt x="2100" y="4743"/>
                </a:lnTo>
                <a:lnTo>
                  <a:pt x="2159" y="4717"/>
                </a:lnTo>
                <a:lnTo>
                  <a:pt x="2217" y="4690"/>
                </a:lnTo>
                <a:lnTo>
                  <a:pt x="2273" y="4664"/>
                </a:lnTo>
                <a:lnTo>
                  <a:pt x="2331" y="4635"/>
                </a:lnTo>
                <a:lnTo>
                  <a:pt x="2388" y="4608"/>
                </a:lnTo>
                <a:lnTo>
                  <a:pt x="2445" y="4579"/>
                </a:lnTo>
                <a:lnTo>
                  <a:pt x="2500" y="4549"/>
                </a:lnTo>
                <a:lnTo>
                  <a:pt x="2555" y="4519"/>
                </a:lnTo>
                <a:lnTo>
                  <a:pt x="2611" y="4488"/>
                </a:lnTo>
                <a:lnTo>
                  <a:pt x="2666" y="4456"/>
                </a:lnTo>
                <a:lnTo>
                  <a:pt x="2721" y="4424"/>
                </a:lnTo>
                <a:lnTo>
                  <a:pt x="2774" y="4392"/>
                </a:lnTo>
                <a:lnTo>
                  <a:pt x="2828" y="4358"/>
                </a:lnTo>
                <a:lnTo>
                  <a:pt x="2881" y="4324"/>
                </a:lnTo>
                <a:lnTo>
                  <a:pt x="2933" y="4290"/>
                </a:lnTo>
                <a:lnTo>
                  <a:pt x="2986" y="4254"/>
                </a:lnTo>
                <a:lnTo>
                  <a:pt x="3037" y="4218"/>
                </a:lnTo>
                <a:lnTo>
                  <a:pt x="3089" y="4182"/>
                </a:lnTo>
                <a:lnTo>
                  <a:pt x="3140" y="4145"/>
                </a:lnTo>
                <a:lnTo>
                  <a:pt x="3190" y="4108"/>
                </a:lnTo>
                <a:lnTo>
                  <a:pt x="3240" y="4070"/>
                </a:lnTo>
                <a:lnTo>
                  <a:pt x="3289" y="4031"/>
                </a:lnTo>
                <a:lnTo>
                  <a:pt x="3338" y="3992"/>
                </a:lnTo>
                <a:lnTo>
                  <a:pt x="3386" y="3952"/>
                </a:lnTo>
                <a:lnTo>
                  <a:pt x="3434" y="3911"/>
                </a:lnTo>
                <a:lnTo>
                  <a:pt x="3482" y="3869"/>
                </a:lnTo>
                <a:lnTo>
                  <a:pt x="3529" y="3828"/>
                </a:lnTo>
                <a:lnTo>
                  <a:pt x="3575" y="3786"/>
                </a:lnTo>
                <a:lnTo>
                  <a:pt x="3622" y="3744"/>
                </a:lnTo>
                <a:lnTo>
                  <a:pt x="3667" y="3701"/>
                </a:lnTo>
                <a:lnTo>
                  <a:pt x="3711" y="3657"/>
                </a:lnTo>
                <a:lnTo>
                  <a:pt x="3755" y="3613"/>
                </a:lnTo>
                <a:lnTo>
                  <a:pt x="3799" y="3568"/>
                </a:lnTo>
                <a:lnTo>
                  <a:pt x="3843" y="3523"/>
                </a:lnTo>
                <a:lnTo>
                  <a:pt x="3886" y="3477"/>
                </a:lnTo>
                <a:lnTo>
                  <a:pt x="3928" y="3431"/>
                </a:lnTo>
                <a:lnTo>
                  <a:pt x="3970" y="3385"/>
                </a:lnTo>
                <a:lnTo>
                  <a:pt x="4011" y="3337"/>
                </a:lnTo>
                <a:lnTo>
                  <a:pt x="4051" y="3290"/>
                </a:lnTo>
                <a:lnTo>
                  <a:pt x="4091" y="3241"/>
                </a:lnTo>
                <a:lnTo>
                  <a:pt x="4130" y="3193"/>
                </a:lnTo>
                <a:lnTo>
                  <a:pt x="4169" y="3143"/>
                </a:lnTo>
                <a:lnTo>
                  <a:pt x="4207" y="3094"/>
                </a:lnTo>
                <a:lnTo>
                  <a:pt x="4245" y="3044"/>
                </a:lnTo>
                <a:lnTo>
                  <a:pt x="4282" y="2994"/>
                </a:lnTo>
                <a:lnTo>
                  <a:pt x="4318" y="2942"/>
                </a:lnTo>
                <a:lnTo>
                  <a:pt x="4354" y="2892"/>
                </a:lnTo>
                <a:lnTo>
                  <a:pt x="4389" y="2839"/>
                </a:lnTo>
                <a:lnTo>
                  <a:pt x="4424" y="2786"/>
                </a:lnTo>
                <a:lnTo>
                  <a:pt x="4457" y="2735"/>
                </a:lnTo>
                <a:lnTo>
                  <a:pt x="4491" y="2681"/>
                </a:lnTo>
                <a:lnTo>
                  <a:pt x="4524" y="2628"/>
                </a:lnTo>
                <a:lnTo>
                  <a:pt x="4555" y="2573"/>
                </a:lnTo>
                <a:lnTo>
                  <a:pt x="4587" y="2518"/>
                </a:lnTo>
                <a:lnTo>
                  <a:pt x="4617" y="2465"/>
                </a:lnTo>
                <a:lnTo>
                  <a:pt x="4648" y="2409"/>
                </a:lnTo>
                <a:lnTo>
                  <a:pt x="4677" y="2353"/>
                </a:lnTo>
                <a:lnTo>
                  <a:pt x="4706" y="2297"/>
                </a:lnTo>
                <a:lnTo>
                  <a:pt x="4734" y="2241"/>
                </a:lnTo>
                <a:lnTo>
                  <a:pt x="4761" y="2184"/>
                </a:lnTo>
                <a:lnTo>
                  <a:pt x="4788" y="2128"/>
                </a:lnTo>
                <a:lnTo>
                  <a:pt x="4814" y="2070"/>
                </a:lnTo>
                <a:lnTo>
                  <a:pt x="4839" y="2012"/>
                </a:lnTo>
                <a:lnTo>
                  <a:pt x="4865" y="1954"/>
                </a:lnTo>
                <a:lnTo>
                  <a:pt x="4888" y="1896"/>
                </a:lnTo>
                <a:lnTo>
                  <a:pt x="4911" y="1837"/>
                </a:lnTo>
                <a:lnTo>
                  <a:pt x="4934" y="1777"/>
                </a:lnTo>
                <a:lnTo>
                  <a:pt x="4955" y="1718"/>
                </a:lnTo>
                <a:lnTo>
                  <a:pt x="4977" y="1658"/>
                </a:lnTo>
                <a:lnTo>
                  <a:pt x="4997" y="1598"/>
                </a:lnTo>
                <a:lnTo>
                  <a:pt x="5017" y="1536"/>
                </a:lnTo>
                <a:lnTo>
                  <a:pt x="5035" y="1476"/>
                </a:lnTo>
                <a:lnTo>
                  <a:pt x="5053" y="1415"/>
                </a:lnTo>
                <a:lnTo>
                  <a:pt x="5071" y="1353"/>
                </a:lnTo>
                <a:lnTo>
                  <a:pt x="5088" y="1292"/>
                </a:lnTo>
                <a:lnTo>
                  <a:pt x="5103" y="1229"/>
                </a:lnTo>
                <a:lnTo>
                  <a:pt x="5119" y="1167"/>
                </a:lnTo>
                <a:lnTo>
                  <a:pt x="5133" y="1104"/>
                </a:lnTo>
                <a:lnTo>
                  <a:pt x="5147" y="1041"/>
                </a:lnTo>
                <a:lnTo>
                  <a:pt x="5159" y="978"/>
                </a:lnTo>
                <a:lnTo>
                  <a:pt x="5171" y="915"/>
                </a:lnTo>
                <a:lnTo>
                  <a:pt x="5182" y="850"/>
                </a:lnTo>
                <a:lnTo>
                  <a:pt x="5193" y="787"/>
                </a:lnTo>
                <a:lnTo>
                  <a:pt x="5202" y="723"/>
                </a:lnTo>
                <a:lnTo>
                  <a:pt x="5211" y="659"/>
                </a:lnTo>
                <a:lnTo>
                  <a:pt x="5219" y="593"/>
                </a:lnTo>
                <a:lnTo>
                  <a:pt x="5227" y="528"/>
                </a:lnTo>
                <a:lnTo>
                  <a:pt x="5233" y="463"/>
                </a:lnTo>
                <a:lnTo>
                  <a:pt x="5238" y="397"/>
                </a:lnTo>
                <a:lnTo>
                  <a:pt x="5243" y="332"/>
                </a:lnTo>
                <a:lnTo>
                  <a:pt x="5247" y="266"/>
                </a:lnTo>
                <a:lnTo>
                  <a:pt x="5250" y="199"/>
                </a:lnTo>
                <a:lnTo>
                  <a:pt x="5252" y="134"/>
                </a:lnTo>
                <a:lnTo>
                  <a:pt x="5254" y="67"/>
                </a:lnTo>
                <a:lnTo>
                  <a:pt x="5254" y="0"/>
                </a:lnTo>
                <a:lnTo>
                  <a:pt x="5014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 rot="16200000">
            <a:off x="4190451" y="3960019"/>
            <a:ext cx="833437" cy="822325"/>
          </a:xfrm>
          <a:custGeom>
            <a:avLst/>
            <a:gdLst>
              <a:gd name="T0" fmla="*/ 2147483647 w 5254"/>
              <a:gd name="T1" fmla="*/ 2147483647 h 5174"/>
              <a:gd name="T2" fmla="*/ 2147483647 w 5254"/>
              <a:gd name="T3" fmla="*/ 2147483647 h 5174"/>
              <a:gd name="T4" fmla="*/ 2147483647 w 5254"/>
              <a:gd name="T5" fmla="*/ 2147483647 h 5174"/>
              <a:gd name="T6" fmla="*/ 2147483647 w 5254"/>
              <a:gd name="T7" fmla="*/ 2147483647 h 5174"/>
              <a:gd name="T8" fmla="*/ 2147483647 w 5254"/>
              <a:gd name="T9" fmla="*/ 2147483647 h 5174"/>
              <a:gd name="T10" fmla="*/ 2147483647 w 5254"/>
              <a:gd name="T11" fmla="*/ 2147483647 h 5174"/>
              <a:gd name="T12" fmla="*/ 2147483647 w 5254"/>
              <a:gd name="T13" fmla="*/ 2147483647 h 5174"/>
              <a:gd name="T14" fmla="*/ 2147483647 w 5254"/>
              <a:gd name="T15" fmla="*/ 2147483647 h 5174"/>
              <a:gd name="T16" fmla="*/ 2147483647 w 5254"/>
              <a:gd name="T17" fmla="*/ 2147483647 h 5174"/>
              <a:gd name="T18" fmla="*/ 2147483647 w 5254"/>
              <a:gd name="T19" fmla="*/ 2147483647 h 5174"/>
              <a:gd name="T20" fmla="*/ 2147483647 w 5254"/>
              <a:gd name="T21" fmla="*/ 2147483647 h 5174"/>
              <a:gd name="T22" fmla="*/ 2147483647 w 5254"/>
              <a:gd name="T23" fmla="*/ 2147483647 h 5174"/>
              <a:gd name="T24" fmla="*/ 2147483647 w 5254"/>
              <a:gd name="T25" fmla="*/ 2147483647 h 5174"/>
              <a:gd name="T26" fmla="*/ 2147483647 w 5254"/>
              <a:gd name="T27" fmla="*/ 2147483647 h 5174"/>
              <a:gd name="T28" fmla="*/ 2147483647 w 5254"/>
              <a:gd name="T29" fmla="*/ 2147483647 h 5174"/>
              <a:gd name="T30" fmla="*/ 2147483647 w 5254"/>
              <a:gd name="T31" fmla="*/ 2147483647 h 5174"/>
              <a:gd name="T32" fmla="*/ 2147483647 w 5254"/>
              <a:gd name="T33" fmla="*/ 2147483647 h 5174"/>
              <a:gd name="T34" fmla="*/ 2147483647 w 5254"/>
              <a:gd name="T35" fmla="*/ 2147483647 h 5174"/>
              <a:gd name="T36" fmla="*/ 2147483647 w 5254"/>
              <a:gd name="T37" fmla="*/ 2147483647 h 5174"/>
              <a:gd name="T38" fmla="*/ 2147483647 w 5254"/>
              <a:gd name="T39" fmla="*/ 2147483647 h 5174"/>
              <a:gd name="T40" fmla="*/ 2147483647 w 5254"/>
              <a:gd name="T41" fmla="*/ 2147483647 h 5174"/>
              <a:gd name="T42" fmla="*/ 2147483647 w 5254"/>
              <a:gd name="T43" fmla="*/ 2147483647 h 5174"/>
              <a:gd name="T44" fmla="*/ 2147483647 w 5254"/>
              <a:gd name="T45" fmla="*/ 2147483647 h 5174"/>
              <a:gd name="T46" fmla="*/ 2147483647 w 5254"/>
              <a:gd name="T47" fmla="*/ 2147483647 h 5174"/>
              <a:gd name="T48" fmla="*/ 2147483647 w 5254"/>
              <a:gd name="T49" fmla="*/ 2147483647 h 5174"/>
              <a:gd name="T50" fmla="*/ 2147483647 w 5254"/>
              <a:gd name="T51" fmla="*/ 2147483647 h 5174"/>
              <a:gd name="T52" fmla="*/ 2147483647 w 5254"/>
              <a:gd name="T53" fmla="*/ 2147483647 h 5174"/>
              <a:gd name="T54" fmla="*/ 2147483647 w 5254"/>
              <a:gd name="T55" fmla="*/ 2147483647 h 5174"/>
              <a:gd name="T56" fmla="*/ 2147483647 w 5254"/>
              <a:gd name="T57" fmla="*/ 2147483647 h 5174"/>
              <a:gd name="T58" fmla="*/ 2147483647 w 5254"/>
              <a:gd name="T59" fmla="*/ 2147483647 h 5174"/>
              <a:gd name="T60" fmla="*/ 2147483647 w 5254"/>
              <a:gd name="T61" fmla="*/ 2147483647 h 5174"/>
              <a:gd name="T62" fmla="*/ 2147483647 w 5254"/>
              <a:gd name="T63" fmla="*/ 2147483647 h 5174"/>
              <a:gd name="T64" fmla="*/ 2147483647 w 5254"/>
              <a:gd name="T65" fmla="*/ 2147483647 h 5174"/>
              <a:gd name="T66" fmla="*/ 2147483647 w 5254"/>
              <a:gd name="T67" fmla="*/ 2147483647 h 5174"/>
              <a:gd name="T68" fmla="*/ 2147483647 w 5254"/>
              <a:gd name="T69" fmla="*/ 2147483647 h 5174"/>
              <a:gd name="T70" fmla="*/ 2147483647 w 5254"/>
              <a:gd name="T71" fmla="*/ 2147483647 h 5174"/>
              <a:gd name="T72" fmla="*/ 2147483647 w 5254"/>
              <a:gd name="T73" fmla="*/ 2147483647 h 5174"/>
              <a:gd name="T74" fmla="*/ 2147483647 w 5254"/>
              <a:gd name="T75" fmla="*/ 2147483647 h 5174"/>
              <a:gd name="T76" fmla="*/ 2147483647 w 5254"/>
              <a:gd name="T77" fmla="*/ 2147483647 h 5174"/>
              <a:gd name="T78" fmla="*/ 2147483647 w 5254"/>
              <a:gd name="T79" fmla="*/ 2147483647 h 5174"/>
              <a:gd name="T80" fmla="*/ 2147483647 w 5254"/>
              <a:gd name="T81" fmla="*/ 2147483647 h 5174"/>
              <a:gd name="T82" fmla="*/ 2147483647 w 5254"/>
              <a:gd name="T83" fmla="*/ 2147483647 h 5174"/>
              <a:gd name="T84" fmla="*/ 2147483647 w 5254"/>
              <a:gd name="T85" fmla="*/ 2147483647 h 5174"/>
              <a:gd name="T86" fmla="*/ 2147483647 w 5254"/>
              <a:gd name="T87" fmla="*/ 2147483647 h 5174"/>
              <a:gd name="T88" fmla="*/ 2147483647 w 5254"/>
              <a:gd name="T89" fmla="*/ 2147483647 h 5174"/>
              <a:gd name="T90" fmla="*/ 2147483647 w 5254"/>
              <a:gd name="T91" fmla="*/ 2147483647 h 5174"/>
              <a:gd name="T92" fmla="*/ 2147483647 w 5254"/>
              <a:gd name="T93" fmla="*/ 2147483647 h 5174"/>
              <a:gd name="T94" fmla="*/ 2147483647 w 5254"/>
              <a:gd name="T95" fmla="*/ 2147483647 h 5174"/>
              <a:gd name="T96" fmla="*/ 2147483647 w 5254"/>
              <a:gd name="T97" fmla="*/ 2147483647 h 5174"/>
              <a:gd name="T98" fmla="*/ 2147483647 w 5254"/>
              <a:gd name="T99" fmla="*/ 2147483647 h 5174"/>
              <a:gd name="T100" fmla="*/ 2147483647 w 5254"/>
              <a:gd name="T101" fmla="*/ 2147483647 h 5174"/>
              <a:gd name="T102" fmla="*/ 0 w 5254"/>
              <a:gd name="T103" fmla="*/ 0 h 51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254"/>
              <a:gd name="T157" fmla="*/ 0 h 5174"/>
              <a:gd name="T158" fmla="*/ 5254 w 5254"/>
              <a:gd name="T159" fmla="*/ 5174 h 517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254" h="5174">
                <a:moveTo>
                  <a:pt x="0" y="240"/>
                </a:moveTo>
                <a:lnTo>
                  <a:pt x="0" y="240"/>
                </a:lnTo>
                <a:lnTo>
                  <a:pt x="65" y="240"/>
                </a:lnTo>
                <a:lnTo>
                  <a:pt x="129" y="241"/>
                </a:lnTo>
                <a:lnTo>
                  <a:pt x="194" y="244"/>
                </a:lnTo>
                <a:lnTo>
                  <a:pt x="258" y="246"/>
                </a:lnTo>
                <a:lnTo>
                  <a:pt x="322" y="250"/>
                </a:lnTo>
                <a:lnTo>
                  <a:pt x="385" y="254"/>
                </a:lnTo>
                <a:lnTo>
                  <a:pt x="448" y="259"/>
                </a:lnTo>
                <a:lnTo>
                  <a:pt x="513" y="265"/>
                </a:lnTo>
                <a:lnTo>
                  <a:pt x="576" y="272"/>
                </a:lnTo>
                <a:lnTo>
                  <a:pt x="638" y="279"/>
                </a:lnTo>
                <a:lnTo>
                  <a:pt x="700" y="288"/>
                </a:lnTo>
                <a:lnTo>
                  <a:pt x="762" y="297"/>
                </a:lnTo>
                <a:lnTo>
                  <a:pt x="824" y="307"/>
                </a:lnTo>
                <a:lnTo>
                  <a:pt x="886" y="317"/>
                </a:lnTo>
                <a:lnTo>
                  <a:pt x="948" y="328"/>
                </a:lnTo>
                <a:lnTo>
                  <a:pt x="1009" y="340"/>
                </a:lnTo>
                <a:lnTo>
                  <a:pt x="1070" y="353"/>
                </a:lnTo>
                <a:lnTo>
                  <a:pt x="1131" y="367"/>
                </a:lnTo>
                <a:lnTo>
                  <a:pt x="1191" y="381"/>
                </a:lnTo>
                <a:lnTo>
                  <a:pt x="1251" y="395"/>
                </a:lnTo>
                <a:lnTo>
                  <a:pt x="1311" y="411"/>
                </a:lnTo>
                <a:lnTo>
                  <a:pt x="1370" y="428"/>
                </a:lnTo>
                <a:lnTo>
                  <a:pt x="1430" y="445"/>
                </a:lnTo>
                <a:lnTo>
                  <a:pt x="1489" y="462"/>
                </a:lnTo>
                <a:lnTo>
                  <a:pt x="1547" y="481"/>
                </a:lnTo>
                <a:lnTo>
                  <a:pt x="1606" y="500"/>
                </a:lnTo>
                <a:lnTo>
                  <a:pt x="1664" y="520"/>
                </a:lnTo>
                <a:lnTo>
                  <a:pt x="1722" y="540"/>
                </a:lnTo>
                <a:lnTo>
                  <a:pt x="1780" y="561"/>
                </a:lnTo>
                <a:lnTo>
                  <a:pt x="1837" y="583"/>
                </a:lnTo>
                <a:lnTo>
                  <a:pt x="1893" y="606"/>
                </a:lnTo>
                <a:lnTo>
                  <a:pt x="1949" y="629"/>
                </a:lnTo>
                <a:lnTo>
                  <a:pt x="2005" y="652"/>
                </a:lnTo>
                <a:lnTo>
                  <a:pt x="2061" y="677"/>
                </a:lnTo>
                <a:lnTo>
                  <a:pt x="2117" y="702"/>
                </a:lnTo>
                <a:lnTo>
                  <a:pt x="2171" y="728"/>
                </a:lnTo>
                <a:lnTo>
                  <a:pt x="2226" y="754"/>
                </a:lnTo>
                <a:lnTo>
                  <a:pt x="2280" y="781"/>
                </a:lnTo>
                <a:lnTo>
                  <a:pt x="2334" y="809"/>
                </a:lnTo>
                <a:lnTo>
                  <a:pt x="2388" y="837"/>
                </a:lnTo>
                <a:lnTo>
                  <a:pt x="2441" y="866"/>
                </a:lnTo>
                <a:lnTo>
                  <a:pt x="2493" y="896"/>
                </a:lnTo>
                <a:lnTo>
                  <a:pt x="2546" y="925"/>
                </a:lnTo>
                <a:lnTo>
                  <a:pt x="2598" y="956"/>
                </a:lnTo>
                <a:lnTo>
                  <a:pt x="2649" y="987"/>
                </a:lnTo>
                <a:lnTo>
                  <a:pt x="2701" y="1019"/>
                </a:lnTo>
                <a:lnTo>
                  <a:pt x="2751" y="1052"/>
                </a:lnTo>
                <a:lnTo>
                  <a:pt x="2802" y="1085"/>
                </a:lnTo>
                <a:lnTo>
                  <a:pt x="2851" y="1118"/>
                </a:lnTo>
                <a:lnTo>
                  <a:pt x="2901" y="1153"/>
                </a:lnTo>
                <a:lnTo>
                  <a:pt x="2949" y="1188"/>
                </a:lnTo>
                <a:lnTo>
                  <a:pt x="2997" y="1222"/>
                </a:lnTo>
                <a:lnTo>
                  <a:pt x="3046" y="1258"/>
                </a:lnTo>
                <a:lnTo>
                  <a:pt x="3093" y="1295"/>
                </a:lnTo>
                <a:lnTo>
                  <a:pt x="3141" y="1332"/>
                </a:lnTo>
                <a:lnTo>
                  <a:pt x="3187" y="1369"/>
                </a:lnTo>
                <a:lnTo>
                  <a:pt x="3233" y="1407"/>
                </a:lnTo>
                <a:lnTo>
                  <a:pt x="3280" y="1446"/>
                </a:lnTo>
                <a:lnTo>
                  <a:pt x="3325" y="1485"/>
                </a:lnTo>
                <a:lnTo>
                  <a:pt x="3369" y="1525"/>
                </a:lnTo>
                <a:lnTo>
                  <a:pt x="3414" y="1565"/>
                </a:lnTo>
                <a:lnTo>
                  <a:pt x="3457" y="1606"/>
                </a:lnTo>
                <a:lnTo>
                  <a:pt x="3501" y="1647"/>
                </a:lnTo>
                <a:lnTo>
                  <a:pt x="3544" y="1688"/>
                </a:lnTo>
                <a:lnTo>
                  <a:pt x="3586" y="1730"/>
                </a:lnTo>
                <a:lnTo>
                  <a:pt x="3628" y="1774"/>
                </a:lnTo>
                <a:lnTo>
                  <a:pt x="3669" y="1817"/>
                </a:lnTo>
                <a:lnTo>
                  <a:pt x="3710" y="1860"/>
                </a:lnTo>
                <a:lnTo>
                  <a:pt x="3750" y="1904"/>
                </a:lnTo>
                <a:lnTo>
                  <a:pt x="3790" y="1949"/>
                </a:lnTo>
                <a:lnTo>
                  <a:pt x="3829" y="1994"/>
                </a:lnTo>
                <a:lnTo>
                  <a:pt x="3868" y="2039"/>
                </a:lnTo>
                <a:lnTo>
                  <a:pt x="3906" y="2085"/>
                </a:lnTo>
                <a:lnTo>
                  <a:pt x="3944" y="2132"/>
                </a:lnTo>
                <a:lnTo>
                  <a:pt x="3981" y="2178"/>
                </a:lnTo>
                <a:lnTo>
                  <a:pt x="4017" y="2227"/>
                </a:lnTo>
                <a:lnTo>
                  <a:pt x="4053" y="2274"/>
                </a:lnTo>
                <a:lnTo>
                  <a:pt x="4088" y="2323"/>
                </a:lnTo>
                <a:lnTo>
                  <a:pt x="4123" y="2370"/>
                </a:lnTo>
                <a:lnTo>
                  <a:pt x="4157" y="2420"/>
                </a:lnTo>
                <a:lnTo>
                  <a:pt x="4190" y="2469"/>
                </a:lnTo>
                <a:lnTo>
                  <a:pt x="4224" y="2519"/>
                </a:lnTo>
                <a:lnTo>
                  <a:pt x="4255" y="2569"/>
                </a:lnTo>
                <a:lnTo>
                  <a:pt x="4288" y="2620"/>
                </a:lnTo>
                <a:lnTo>
                  <a:pt x="4318" y="2671"/>
                </a:lnTo>
                <a:lnTo>
                  <a:pt x="4349" y="2722"/>
                </a:lnTo>
                <a:lnTo>
                  <a:pt x="4379" y="2774"/>
                </a:lnTo>
                <a:lnTo>
                  <a:pt x="4408" y="2826"/>
                </a:lnTo>
                <a:lnTo>
                  <a:pt x="4437" y="2879"/>
                </a:lnTo>
                <a:lnTo>
                  <a:pt x="4466" y="2932"/>
                </a:lnTo>
                <a:lnTo>
                  <a:pt x="4492" y="2985"/>
                </a:lnTo>
                <a:lnTo>
                  <a:pt x="4519" y="3039"/>
                </a:lnTo>
                <a:lnTo>
                  <a:pt x="4546" y="3094"/>
                </a:lnTo>
                <a:lnTo>
                  <a:pt x="4571" y="3148"/>
                </a:lnTo>
                <a:lnTo>
                  <a:pt x="4596" y="3202"/>
                </a:lnTo>
                <a:lnTo>
                  <a:pt x="4619" y="3257"/>
                </a:lnTo>
                <a:lnTo>
                  <a:pt x="4644" y="3313"/>
                </a:lnTo>
                <a:lnTo>
                  <a:pt x="4666" y="3369"/>
                </a:lnTo>
                <a:lnTo>
                  <a:pt x="4689" y="3425"/>
                </a:lnTo>
                <a:lnTo>
                  <a:pt x="4710" y="3482"/>
                </a:lnTo>
                <a:lnTo>
                  <a:pt x="4731" y="3539"/>
                </a:lnTo>
                <a:lnTo>
                  <a:pt x="4750" y="3596"/>
                </a:lnTo>
                <a:lnTo>
                  <a:pt x="4770" y="3652"/>
                </a:lnTo>
                <a:lnTo>
                  <a:pt x="4789" y="3710"/>
                </a:lnTo>
                <a:lnTo>
                  <a:pt x="4807" y="3768"/>
                </a:lnTo>
                <a:lnTo>
                  <a:pt x="4825" y="3826"/>
                </a:lnTo>
                <a:lnTo>
                  <a:pt x="4840" y="3885"/>
                </a:lnTo>
                <a:lnTo>
                  <a:pt x="4856" y="3944"/>
                </a:lnTo>
                <a:lnTo>
                  <a:pt x="4872" y="4003"/>
                </a:lnTo>
                <a:lnTo>
                  <a:pt x="4886" y="4062"/>
                </a:lnTo>
                <a:lnTo>
                  <a:pt x="4899" y="4122"/>
                </a:lnTo>
                <a:lnTo>
                  <a:pt x="4913" y="4182"/>
                </a:lnTo>
                <a:lnTo>
                  <a:pt x="4925" y="4243"/>
                </a:lnTo>
                <a:lnTo>
                  <a:pt x="4936" y="4303"/>
                </a:lnTo>
                <a:lnTo>
                  <a:pt x="4947" y="4364"/>
                </a:lnTo>
                <a:lnTo>
                  <a:pt x="4957" y="4425"/>
                </a:lnTo>
                <a:lnTo>
                  <a:pt x="4966" y="4486"/>
                </a:lnTo>
                <a:lnTo>
                  <a:pt x="4974" y="4548"/>
                </a:lnTo>
                <a:lnTo>
                  <a:pt x="4981" y="4609"/>
                </a:lnTo>
                <a:lnTo>
                  <a:pt x="4989" y="4671"/>
                </a:lnTo>
                <a:lnTo>
                  <a:pt x="4995" y="4734"/>
                </a:lnTo>
                <a:lnTo>
                  <a:pt x="4999" y="4796"/>
                </a:lnTo>
                <a:lnTo>
                  <a:pt x="5005" y="4858"/>
                </a:lnTo>
                <a:lnTo>
                  <a:pt x="5008" y="4921"/>
                </a:lnTo>
                <a:lnTo>
                  <a:pt x="5011" y="4984"/>
                </a:lnTo>
                <a:lnTo>
                  <a:pt x="5013" y="5048"/>
                </a:lnTo>
                <a:lnTo>
                  <a:pt x="5014" y="5111"/>
                </a:lnTo>
                <a:lnTo>
                  <a:pt x="5014" y="5174"/>
                </a:lnTo>
                <a:lnTo>
                  <a:pt x="5254" y="5174"/>
                </a:lnTo>
                <a:lnTo>
                  <a:pt x="5254" y="5108"/>
                </a:lnTo>
                <a:lnTo>
                  <a:pt x="5252" y="5041"/>
                </a:lnTo>
                <a:lnTo>
                  <a:pt x="5250" y="4976"/>
                </a:lnTo>
                <a:lnTo>
                  <a:pt x="5247" y="4908"/>
                </a:lnTo>
                <a:lnTo>
                  <a:pt x="5243" y="4843"/>
                </a:lnTo>
                <a:lnTo>
                  <a:pt x="5238" y="4778"/>
                </a:lnTo>
                <a:lnTo>
                  <a:pt x="5233" y="4711"/>
                </a:lnTo>
                <a:lnTo>
                  <a:pt x="5227" y="4647"/>
                </a:lnTo>
                <a:lnTo>
                  <a:pt x="5219" y="4582"/>
                </a:lnTo>
                <a:lnTo>
                  <a:pt x="5211" y="4516"/>
                </a:lnTo>
                <a:lnTo>
                  <a:pt x="5202" y="4452"/>
                </a:lnTo>
                <a:lnTo>
                  <a:pt x="5193" y="4388"/>
                </a:lnTo>
                <a:lnTo>
                  <a:pt x="5182" y="4325"/>
                </a:lnTo>
                <a:lnTo>
                  <a:pt x="5171" y="4260"/>
                </a:lnTo>
                <a:lnTo>
                  <a:pt x="5159" y="4197"/>
                </a:lnTo>
                <a:lnTo>
                  <a:pt x="5147" y="4134"/>
                </a:lnTo>
                <a:lnTo>
                  <a:pt x="5133" y="4071"/>
                </a:lnTo>
                <a:lnTo>
                  <a:pt x="5119" y="4009"/>
                </a:lnTo>
                <a:lnTo>
                  <a:pt x="5103" y="3946"/>
                </a:lnTo>
                <a:lnTo>
                  <a:pt x="5088" y="3883"/>
                </a:lnTo>
                <a:lnTo>
                  <a:pt x="5071" y="3822"/>
                </a:lnTo>
                <a:lnTo>
                  <a:pt x="5053" y="3760"/>
                </a:lnTo>
                <a:lnTo>
                  <a:pt x="5036" y="3699"/>
                </a:lnTo>
                <a:lnTo>
                  <a:pt x="5017" y="3638"/>
                </a:lnTo>
                <a:lnTo>
                  <a:pt x="4997" y="3578"/>
                </a:lnTo>
                <a:lnTo>
                  <a:pt x="4977" y="3518"/>
                </a:lnTo>
                <a:lnTo>
                  <a:pt x="4955" y="3457"/>
                </a:lnTo>
                <a:lnTo>
                  <a:pt x="4934" y="3397"/>
                </a:lnTo>
                <a:lnTo>
                  <a:pt x="4911" y="3338"/>
                </a:lnTo>
                <a:lnTo>
                  <a:pt x="4888" y="3279"/>
                </a:lnTo>
                <a:lnTo>
                  <a:pt x="4865" y="3221"/>
                </a:lnTo>
                <a:lnTo>
                  <a:pt x="4839" y="3162"/>
                </a:lnTo>
                <a:lnTo>
                  <a:pt x="4814" y="3106"/>
                </a:lnTo>
                <a:lnTo>
                  <a:pt x="4788" y="3048"/>
                </a:lnTo>
                <a:lnTo>
                  <a:pt x="4761" y="2991"/>
                </a:lnTo>
                <a:lnTo>
                  <a:pt x="4734" y="2934"/>
                </a:lnTo>
                <a:lnTo>
                  <a:pt x="4706" y="2878"/>
                </a:lnTo>
                <a:lnTo>
                  <a:pt x="4677" y="2821"/>
                </a:lnTo>
                <a:lnTo>
                  <a:pt x="4648" y="2766"/>
                </a:lnTo>
                <a:lnTo>
                  <a:pt x="4618" y="2711"/>
                </a:lnTo>
                <a:lnTo>
                  <a:pt x="4587" y="2656"/>
                </a:lnTo>
                <a:lnTo>
                  <a:pt x="4555" y="2602"/>
                </a:lnTo>
                <a:lnTo>
                  <a:pt x="4524" y="2547"/>
                </a:lnTo>
                <a:lnTo>
                  <a:pt x="4491" y="2494"/>
                </a:lnTo>
                <a:lnTo>
                  <a:pt x="4457" y="2441"/>
                </a:lnTo>
                <a:lnTo>
                  <a:pt x="4424" y="2388"/>
                </a:lnTo>
                <a:lnTo>
                  <a:pt x="4389" y="2336"/>
                </a:lnTo>
                <a:lnTo>
                  <a:pt x="4354" y="2284"/>
                </a:lnTo>
                <a:lnTo>
                  <a:pt x="4318" y="2233"/>
                </a:lnTo>
                <a:lnTo>
                  <a:pt x="4282" y="2181"/>
                </a:lnTo>
                <a:lnTo>
                  <a:pt x="4245" y="2131"/>
                </a:lnTo>
                <a:lnTo>
                  <a:pt x="4207" y="2081"/>
                </a:lnTo>
                <a:lnTo>
                  <a:pt x="4169" y="2032"/>
                </a:lnTo>
                <a:lnTo>
                  <a:pt x="4130" y="1982"/>
                </a:lnTo>
                <a:lnTo>
                  <a:pt x="4091" y="1934"/>
                </a:lnTo>
                <a:lnTo>
                  <a:pt x="4051" y="1885"/>
                </a:lnTo>
                <a:lnTo>
                  <a:pt x="4010" y="1838"/>
                </a:lnTo>
                <a:lnTo>
                  <a:pt x="3970" y="1790"/>
                </a:lnTo>
                <a:lnTo>
                  <a:pt x="3928" y="1744"/>
                </a:lnTo>
                <a:lnTo>
                  <a:pt x="3886" y="1698"/>
                </a:lnTo>
                <a:lnTo>
                  <a:pt x="3843" y="1651"/>
                </a:lnTo>
                <a:lnTo>
                  <a:pt x="3799" y="1607"/>
                </a:lnTo>
                <a:lnTo>
                  <a:pt x="3755" y="1562"/>
                </a:lnTo>
                <a:lnTo>
                  <a:pt x="3711" y="1518"/>
                </a:lnTo>
                <a:lnTo>
                  <a:pt x="3667" y="1474"/>
                </a:lnTo>
                <a:lnTo>
                  <a:pt x="3622" y="1431"/>
                </a:lnTo>
                <a:lnTo>
                  <a:pt x="3575" y="1389"/>
                </a:lnTo>
                <a:lnTo>
                  <a:pt x="3529" y="1347"/>
                </a:lnTo>
                <a:lnTo>
                  <a:pt x="3482" y="1305"/>
                </a:lnTo>
                <a:lnTo>
                  <a:pt x="3434" y="1265"/>
                </a:lnTo>
                <a:lnTo>
                  <a:pt x="3386" y="1224"/>
                </a:lnTo>
                <a:lnTo>
                  <a:pt x="3338" y="1183"/>
                </a:lnTo>
                <a:lnTo>
                  <a:pt x="3289" y="1144"/>
                </a:lnTo>
                <a:lnTo>
                  <a:pt x="3240" y="1106"/>
                </a:lnTo>
                <a:lnTo>
                  <a:pt x="3190" y="1068"/>
                </a:lnTo>
                <a:lnTo>
                  <a:pt x="3140" y="1030"/>
                </a:lnTo>
                <a:lnTo>
                  <a:pt x="3089" y="993"/>
                </a:lnTo>
                <a:lnTo>
                  <a:pt x="3037" y="957"/>
                </a:lnTo>
                <a:lnTo>
                  <a:pt x="2986" y="921"/>
                </a:lnTo>
                <a:lnTo>
                  <a:pt x="2933" y="885"/>
                </a:lnTo>
                <a:lnTo>
                  <a:pt x="2881" y="852"/>
                </a:lnTo>
                <a:lnTo>
                  <a:pt x="2828" y="817"/>
                </a:lnTo>
                <a:lnTo>
                  <a:pt x="2774" y="783"/>
                </a:lnTo>
                <a:lnTo>
                  <a:pt x="2721" y="750"/>
                </a:lnTo>
                <a:lnTo>
                  <a:pt x="2666" y="719"/>
                </a:lnTo>
                <a:lnTo>
                  <a:pt x="2611" y="687"/>
                </a:lnTo>
                <a:lnTo>
                  <a:pt x="2555" y="657"/>
                </a:lnTo>
                <a:lnTo>
                  <a:pt x="2500" y="626"/>
                </a:lnTo>
                <a:lnTo>
                  <a:pt x="2445" y="597"/>
                </a:lnTo>
                <a:lnTo>
                  <a:pt x="2388" y="567"/>
                </a:lnTo>
                <a:lnTo>
                  <a:pt x="2331" y="540"/>
                </a:lnTo>
                <a:lnTo>
                  <a:pt x="2273" y="511"/>
                </a:lnTo>
                <a:lnTo>
                  <a:pt x="2217" y="485"/>
                </a:lnTo>
                <a:lnTo>
                  <a:pt x="2159" y="459"/>
                </a:lnTo>
                <a:lnTo>
                  <a:pt x="2100" y="432"/>
                </a:lnTo>
                <a:lnTo>
                  <a:pt x="2041" y="408"/>
                </a:lnTo>
                <a:lnTo>
                  <a:pt x="1982" y="384"/>
                </a:lnTo>
                <a:lnTo>
                  <a:pt x="1923" y="361"/>
                </a:lnTo>
                <a:lnTo>
                  <a:pt x="1863" y="337"/>
                </a:lnTo>
                <a:lnTo>
                  <a:pt x="1803" y="315"/>
                </a:lnTo>
                <a:lnTo>
                  <a:pt x="1743" y="294"/>
                </a:lnTo>
                <a:lnTo>
                  <a:pt x="1682" y="273"/>
                </a:lnTo>
                <a:lnTo>
                  <a:pt x="1621" y="253"/>
                </a:lnTo>
                <a:lnTo>
                  <a:pt x="1559" y="233"/>
                </a:lnTo>
                <a:lnTo>
                  <a:pt x="1498" y="215"/>
                </a:lnTo>
                <a:lnTo>
                  <a:pt x="1436" y="197"/>
                </a:lnTo>
                <a:lnTo>
                  <a:pt x="1372" y="180"/>
                </a:lnTo>
                <a:lnTo>
                  <a:pt x="1310" y="163"/>
                </a:lnTo>
                <a:lnTo>
                  <a:pt x="1247" y="148"/>
                </a:lnTo>
                <a:lnTo>
                  <a:pt x="1183" y="133"/>
                </a:lnTo>
                <a:lnTo>
                  <a:pt x="1120" y="119"/>
                </a:lnTo>
                <a:lnTo>
                  <a:pt x="1056" y="105"/>
                </a:lnTo>
                <a:lnTo>
                  <a:pt x="991" y="93"/>
                </a:lnTo>
                <a:lnTo>
                  <a:pt x="927" y="81"/>
                </a:lnTo>
                <a:lnTo>
                  <a:pt x="863" y="71"/>
                </a:lnTo>
                <a:lnTo>
                  <a:pt x="798" y="60"/>
                </a:lnTo>
                <a:lnTo>
                  <a:pt x="733" y="51"/>
                </a:lnTo>
                <a:lnTo>
                  <a:pt x="667" y="41"/>
                </a:lnTo>
                <a:lnTo>
                  <a:pt x="601" y="34"/>
                </a:lnTo>
                <a:lnTo>
                  <a:pt x="536" y="28"/>
                </a:lnTo>
                <a:lnTo>
                  <a:pt x="469" y="20"/>
                </a:lnTo>
                <a:lnTo>
                  <a:pt x="403" y="15"/>
                </a:lnTo>
                <a:lnTo>
                  <a:pt x="337" y="11"/>
                </a:lnTo>
                <a:lnTo>
                  <a:pt x="269" y="7"/>
                </a:lnTo>
                <a:lnTo>
                  <a:pt x="202" y="4"/>
                </a:lnTo>
                <a:lnTo>
                  <a:pt x="135" y="2"/>
                </a:lnTo>
                <a:lnTo>
                  <a:pt x="67" y="0"/>
                </a:lnTo>
                <a:lnTo>
                  <a:pt x="0" y="0"/>
                </a:lnTo>
                <a:lnTo>
                  <a:pt x="0" y="24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8"/>
          <p:cNvSpPr>
            <a:spLocks/>
          </p:cNvSpPr>
          <p:nvPr/>
        </p:nvSpPr>
        <p:spPr bwMode="auto">
          <a:xfrm rot="16200000">
            <a:off x="4189657" y="4795838"/>
            <a:ext cx="835025" cy="822325"/>
          </a:xfrm>
          <a:custGeom>
            <a:avLst/>
            <a:gdLst>
              <a:gd name="T0" fmla="*/ 2147483647 w 5253"/>
              <a:gd name="T1" fmla="*/ 2147483647 h 5174"/>
              <a:gd name="T2" fmla="*/ 2147483647 w 5253"/>
              <a:gd name="T3" fmla="*/ 2147483647 h 5174"/>
              <a:gd name="T4" fmla="*/ 2147483647 w 5253"/>
              <a:gd name="T5" fmla="*/ 2147483647 h 5174"/>
              <a:gd name="T6" fmla="*/ 2147483647 w 5253"/>
              <a:gd name="T7" fmla="*/ 2147483647 h 5174"/>
              <a:gd name="T8" fmla="*/ 2147483647 w 5253"/>
              <a:gd name="T9" fmla="*/ 2147483647 h 5174"/>
              <a:gd name="T10" fmla="*/ 2147483647 w 5253"/>
              <a:gd name="T11" fmla="*/ 2147483647 h 5174"/>
              <a:gd name="T12" fmla="*/ 2147483647 w 5253"/>
              <a:gd name="T13" fmla="*/ 2147483647 h 5174"/>
              <a:gd name="T14" fmla="*/ 2147483647 w 5253"/>
              <a:gd name="T15" fmla="*/ 2147483647 h 5174"/>
              <a:gd name="T16" fmla="*/ 2147483647 w 5253"/>
              <a:gd name="T17" fmla="*/ 2147483647 h 5174"/>
              <a:gd name="T18" fmla="*/ 2147483647 w 5253"/>
              <a:gd name="T19" fmla="*/ 2147483647 h 5174"/>
              <a:gd name="T20" fmla="*/ 2147483647 w 5253"/>
              <a:gd name="T21" fmla="*/ 2147483647 h 5174"/>
              <a:gd name="T22" fmla="*/ 2147483647 w 5253"/>
              <a:gd name="T23" fmla="*/ 2147483647 h 5174"/>
              <a:gd name="T24" fmla="*/ 2147483647 w 5253"/>
              <a:gd name="T25" fmla="*/ 2147483647 h 5174"/>
              <a:gd name="T26" fmla="*/ 2147483647 w 5253"/>
              <a:gd name="T27" fmla="*/ 2147483647 h 5174"/>
              <a:gd name="T28" fmla="*/ 2147483647 w 5253"/>
              <a:gd name="T29" fmla="*/ 2147483647 h 5174"/>
              <a:gd name="T30" fmla="*/ 2147483647 w 5253"/>
              <a:gd name="T31" fmla="*/ 2147483647 h 5174"/>
              <a:gd name="T32" fmla="*/ 2147483647 w 5253"/>
              <a:gd name="T33" fmla="*/ 2147483647 h 5174"/>
              <a:gd name="T34" fmla="*/ 2147483647 w 5253"/>
              <a:gd name="T35" fmla="*/ 2147483647 h 5174"/>
              <a:gd name="T36" fmla="*/ 2147483647 w 5253"/>
              <a:gd name="T37" fmla="*/ 2147483647 h 5174"/>
              <a:gd name="T38" fmla="*/ 2147483647 w 5253"/>
              <a:gd name="T39" fmla="*/ 2147483647 h 5174"/>
              <a:gd name="T40" fmla="*/ 2147483647 w 5253"/>
              <a:gd name="T41" fmla="*/ 2147483647 h 5174"/>
              <a:gd name="T42" fmla="*/ 2147483647 w 5253"/>
              <a:gd name="T43" fmla="*/ 2147483647 h 5174"/>
              <a:gd name="T44" fmla="*/ 2147483647 w 5253"/>
              <a:gd name="T45" fmla="*/ 2147483647 h 5174"/>
              <a:gd name="T46" fmla="*/ 2147483647 w 5253"/>
              <a:gd name="T47" fmla="*/ 2147483647 h 5174"/>
              <a:gd name="T48" fmla="*/ 2147483647 w 5253"/>
              <a:gd name="T49" fmla="*/ 2147483647 h 5174"/>
              <a:gd name="T50" fmla="*/ 2147483647 w 5253"/>
              <a:gd name="T51" fmla="*/ 2147483647 h 5174"/>
              <a:gd name="T52" fmla="*/ 2147483647 w 5253"/>
              <a:gd name="T53" fmla="*/ 2147483647 h 5174"/>
              <a:gd name="T54" fmla="*/ 2147483647 w 5253"/>
              <a:gd name="T55" fmla="*/ 2147483647 h 5174"/>
              <a:gd name="T56" fmla="*/ 2147483647 w 5253"/>
              <a:gd name="T57" fmla="*/ 2147483647 h 5174"/>
              <a:gd name="T58" fmla="*/ 2147483647 w 5253"/>
              <a:gd name="T59" fmla="*/ 2147483647 h 5174"/>
              <a:gd name="T60" fmla="*/ 2147483647 w 5253"/>
              <a:gd name="T61" fmla="*/ 2147483647 h 5174"/>
              <a:gd name="T62" fmla="*/ 2147483647 w 5253"/>
              <a:gd name="T63" fmla="*/ 2147483647 h 5174"/>
              <a:gd name="T64" fmla="*/ 2147483647 w 5253"/>
              <a:gd name="T65" fmla="*/ 2147483647 h 5174"/>
              <a:gd name="T66" fmla="*/ 2147483647 w 5253"/>
              <a:gd name="T67" fmla="*/ 2147483647 h 5174"/>
              <a:gd name="T68" fmla="*/ 2147483647 w 5253"/>
              <a:gd name="T69" fmla="*/ 2147483647 h 5174"/>
              <a:gd name="T70" fmla="*/ 2147483647 w 5253"/>
              <a:gd name="T71" fmla="*/ 2147483647 h 5174"/>
              <a:gd name="T72" fmla="*/ 2147483647 w 5253"/>
              <a:gd name="T73" fmla="*/ 2147483647 h 5174"/>
              <a:gd name="T74" fmla="*/ 2147483647 w 5253"/>
              <a:gd name="T75" fmla="*/ 2147483647 h 5174"/>
              <a:gd name="T76" fmla="*/ 2147483647 w 5253"/>
              <a:gd name="T77" fmla="*/ 2147483647 h 5174"/>
              <a:gd name="T78" fmla="*/ 2147483647 w 5253"/>
              <a:gd name="T79" fmla="*/ 2147483647 h 5174"/>
              <a:gd name="T80" fmla="*/ 2147483647 w 5253"/>
              <a:gd name="T81" fmla="*/ 2147483647 h 5174"/>
              <a:gd name="T82" fmla="*/ 2147483647 w 5253"/>
              <a:gd name="T83" fmla="*/ 2147483647 h 5174"/>
              <a:gd name="T84" fmla="*/ 2147483647 w 5253"/>
              <a:gd name="T85" fmla="*/ 2147483647 h 5174"/>
              <a:gd name="T86" fmla="*/ 2147483647 w 5253"/>
              <a:gd name="T87" fmla="*/ 2147483647 h 5174"/>
              <a:gd name="T88" fmla="*/ 2147483647 w 5253"/>
              <a:gd name="T89" fmla="*/ 2147483647 h 5174"/>
              <a:gd name="T90" fmla="*/ 2147483647 w 5253"/>
              <a:gd name="T91" fmla="*/ 2147483647 h 5174"/>
              <a:gd name="T92" fmla="*/ 2147483647 w 5253"/>
              <a:gd name="T93" fmla="*/ 2147483647 h 5174"/>
              <a:gd name="T94" fmla="*/ 2147483647 w 5253"/>
              <a:gd name="T95" fmla="*/ 2147483647 h 5174"/>
              <a:gd name="T96" fmla="*/ 2147483647 w 5253"/>
              <a:gd name="T97" fmla="*/ 2147483647 h 5174"/>
              <a:gd name="T98" fmla="*/ 2147483647 w 5253"/>
              <a:gd name="T99" fmla="*/ 2147483647 h 5174"/>
              <a:gd name="T100" fmla="*/ 2147483647 w 5253"/>
              <a:gd name="T101" fmla="*/ 2147483647 h 5174"/>
              <a:gd name="T102" fmla="*/ 0 w 5253"/>
              <a:gd name="T103" fmla="*/ 2147483647 h 51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253"/>
              <a:gd name="T157" fmla="*/ 0 h 5174"/>
              <a:gd name="T158" fmla="*/ 5253 w 5253"/>
              <a:gd name="T159" fmla="*/ 5174 h 517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253" h="5174">
                <a:moveTo>
                  <a:pt x="239" y="5174"/>
                </a:moveTo>
                <a:lnTo>
                  <a:pt x="239" y="5174"/>
                </a:lnTo>
                <a:lnTo>
                  <a:pt x="240" y="5111"/>
                </a:lnTo>
                <a:lnTo>
                  <a:pt x="240" y="5048"/>
                </a:lnTo>
                <a:lnTo>
                  <a:pt x="242" y="4984"/>
                </a:lnTo>
                <a:lnTo>
                  <a:pt x="245" y="4921"/>
                </a:lnTo>
                <a:lnTo>
                  <a:pt x="250" y="4858"/>
                </a:lnTo>
                <a:lnTo>
                  <a:pt x="254" y="4796"/>
                </a:lnTo>
                <a:lnTo>
                  <a:pt x="259" y="4734"/>
                </a:lnTo>
                <a:lnTo>
                  <a:pt x="265" y="4671"/>
                </a:lnTo>
                <a:lnTo>
                  <a:pt x="272" y="4609"/>
                </a:lnTo>
                <a:lnTo>
                  <a:pt x="279" y="4547"/>
                </a:lnTo>
                <a:lnTo>
                  <a:pt x="287" y="4486"/>
                </a:lnTo>
                <a:lnTo>
                  <a:pt x="297" y="4425"/>
                </a:lnTo>
                <a:lnTo>
                  <a:pt x="306" y="4364"/>
                </a:lnTo>
                <a:lnTo>
                  <a:pt x="317" y="4303"/>
                </a:lnTo>
                <a:lnTo>
                  <a:pt x="329" y="4243"/>
                </a:lnTo>
                <a:lnTo>
                  <a:pt x="341" y="4182"/>
                </a:lnTo>
                <a:lnTo>
                  <a:pt x="354" y="4122"/>
                </a:lnTo>
                <a:lnTo>
                  <a:pt x="367" y="4062"/>
                </a:lnTo>
                <a:lnTo>
                  <a:pt x="382" y="4003"/>
                </a:lnTo>
                <a:lnTo>
                  <a:pt x="397" y="3944"/>
                </a:lnTo>
                <a:lnTo>
                  <a:pt x="413" y="3885"/>
                </a:lnTo>
                <a:lnTo>
                  <a:pt x="430" y="3826"/>
                </a:lnTo>
                <a:lnTo>
                  <a:pt x="446" y="3768"/>
                </a:lnTo>
                <a:lnTo>
                  <a:pt x="465" y="3710"/>
                </a:lnTo>
                <a:lnTo>
                  <a:pt x="484" y="3652"/>
                </a:lnTo>
                <a:lnTo>
                  <a:pt x="503" y="3596"/>
                </a:lnTo>
                <a:lnTo>
                  <a:pt x="523" y="3539"/>
                </a:lnTo>
                <a:lnTo>
                  <a:pt x="543" y="3482"/>
                </a:lnTo>
                <a:lnTo>
                  <a:pt x="565" y="3425"/>
                </a:lnTo>
                <a:lnTo>
                  <a:pt x="587" y="3369"/>
                </a:lnTo>
                <a:lnTo>
                  <a:pt x="611" y="3313"/>
                </a:lnTo>
                <a:lnTo>
                  <a:pt x="634" y="3257"/>
                </a:lnTo>
                <a:lnTo>
                  <a:pt x="658" y="3202"/>
                </a:lnTo>
                <a:lnTo>
                  <a:pt x="683" y="3148"/>
                </a:lnTo>
                <a:lnTo>
                  <a:pt x="708" y="3094"/>
                </a:lnTo>
                <a:lnTo>
                  <a:pt x="734" y="3039"/>
                </a:lnTo>
                <a:lnTo>
                  <a:pt x="761" y="2985"/>
                </a:lnTo>
                <a:lnTo>
                  <a:pt x="788" y="2932"/>
                </a:lnTo>
                <a:lnTo>
                  <a:pt x="817" y="2879"/>
                </a:lnTo>
                <a:lnTo>
                  <a:pt x="845" y="2826"/>
                </a:lnTo>
                <a:lnTo>
                  <a:pt x="875" y="2774"/>
                </a:lnTo>
                <a:lnTo>
                  <a:pt x="904" y="2722"/>
                </a:lnTo>
                <a:lnTo>
                  <a:pt x="935" y="2671"/>
                </a:lnTo>
                <a:lnTo>
                  <a:pt x="966" y="2620"/>
                </a:lnTo>
                <a:lnTo>
                  <a:pt x="998" y="2569"/>
                </a:lnTo>
                <a:lnTo>
                  <a:pt x="1031" y="2520"/>
                </a:lnTo>
                <a:lnTo>
                  <a:pt x="1063" y="2469"/>
                </a:lnTo>
                <a:lnTo>
                  <a:pt x="1097" y="2420"/>
                </a:lnTo>
                <a:lnTo>
                  <a:pt x="1131" y="2370"/>
                </a:lnTo>
                <a:lnTo>
                  <a:pt x="1165" y="2323"/>
                </a:lnTo>
                <a:lnTo>
                  <a:pt x="1201" y="2274"/>
                </a:lnTo>
                <a:lnTo>
                  <a:pt x="1237" y="2227"/>
                </a:lnTo>
                <a:lnTo>
                  <a:pt x="1273" y="2178"/>
                </a:lnTo>
                <a:lnTo>
                  <a:pt x="1309" y="2132"/>
                </a:lnTo>
                <a:lnTo>
                  <a:pt x="1347" y="2085"/>
                </a:lnTo>
                <a:lnTo>
                  <a:pt x="1386" y="2039"/>
                </a:lnTo>
                <a:lnTo>
                  <a:pt x="1424" y="1994"/>
                </a:lnTo>
                <a:lnTo>
                  <a:pt x="1464" y="1949"/>
                </a:lnTo>
                <a:lnTo>
                  <a:pt x="1503" y="1904"/>
                </a:lnTo>
                <a:lnTo>
                  <a:pt x="1544" y="1860"/>
                </a:lnTo>
                <a:lnTo>
                  <a:pt x="1584" y="1817"/>
                </a:lnTo>
                <a:lnTo>
                  <a:pt x="1625" y="1774"/>
                </a:lnTo>
                <a:lnTo>
                  <a:pt x="1667" y="1730"/>
                </a:lnTo>
                <a:lnTo>
                  <a:pt x="1709" y="1688"/>
                </a:lnTo>
                <a:lnTo>
                  <a:pt x="1753" y="1647"/>
                </a:lnTo>
                <a:lnTo>
                  <a:pt x="1796" y="1606"/>
                </a:lnTo>
                <a:lnTo>
                  <a:pt x="1840" y="1565"/>
                </a:lnTo>
                <a:lnTo>
                  <a:pt x="1884" y="1525"/>
                </a:lnTo>
                <a:lnTo>
                  <a:pt x="1929" y="1485"/>
                </a:lnTo>
                <a:lnTo>
                  <a:pt x="1975" y="1446"/>
                </a:lnTo>
                <a:lnTo>
                  <a:pt x="2020" y="1407"/>
                </a:lnTo>
                <a:lnTo>
                  <a:pt x="2066" y="1369"/>
                </a:lnTo>
                <a:lnTo>
                  <a:pt x="2114" y="1332"/>
                </a:lnTo>
                <a:lnTo>
                  <a:pt x="2160" y="1295"/>
                </a:lnTo>
                <a:lnTo>
                  <a:pt x="2208" y="1258"/>
                </a:lnTo>
                <a:lnTo>
                  <a:pt x="2256" y="1222"/>
                </a:lnTo>
                <a:lnTo>
                  <a:pt x="2304" y="1188"/>
                </a:lnTo>
                <a:lnTo>
                  <a:pt x="2353" y="1153"/>
                </a:lnTo>
                <a:lnTo>
                  <a:pt x="2403" y="1118"/>
                </a:lnTo>
                <a:lnTo>
                  <a:pt x="2452" y="1085"/>
                </a:lnTo>
                <a:lnTo>
                  <a:pt x="2503" y="1052"/>
                </a:lnTo>
                <a:lnTo>
                  <a:pt x="2553" y="1019"/>
                </a:lnTo>
                <a:lnTo>
                  <a:pt x="2605" y="987"/>
                </a:lnTo>
                <a:lnTo>
                  <a:pt x="2656" y="956"/>
                </a:lnTo>
                <a:lnTo>
                  <a:pt x="2707" y="925"/>
                </a:lnTo>
                <a:lnTo>
                  <a:pt x="2760" y="896"/>
                </a:lnTo>
                <a:lnTo>
                  <a:pt x="2812" y="866"/>
                </a:lnTo>
                <a:lnTo>
                  <a:pt x="2866" y="837"/>
                </a:lnTo>
                <a:lnTo>
                  <a:pt x="2920" y="809"/>
                </a:lnTo>
                <a:lnTo>
                  <a:pt x="2973" y="781"/>
                </a:lnTo>
                <a:lnTo>
                  <a:pt x="3027" y="754"/>
                </a:lnTo>
                <a:lnTo>
                  <a:pt x="3082" y="728"/>
                </a:lnTo>
                <a:lnTo>
                  <a:pt x="3138" y="702"/>
                </a:lnTo>
                <a:lnTo>
                  <a:pt x="3192" y="677"/>
                </a:lnTo>
                <a:lnTo>
                  <a:pt x="3248" y="652"/>
                </a:lnTo>
                <a:lnTo>
                  <a:pt x="3304" y="629"/>
                </a:lnTo>
                <a:lnTo>
                  <a:pt x="3361" y="606"/>
                </a:lnTo>
                <a:lnTo>
                  <a:pt x="3418" y="583"/>
                </a:lnTo>
                <a:lnTo>
                  <a:pt x="3474" y="561"/>
                </a:lnTo>
                <a:lnTo>
                  <a:pt x="3532" y="540"/>
                </a:lnTo>
                <a:lnTo>
                  <a:pt x="3589" y="520"/>
                </a:lnTo>
                <a:lnTo>
                  <a:pt x="3648" y="500"/>
                </a:lnTo>
                <a:lnTo>
                  <a:pt x="3706" y="481"/>
                </a:lnTo>
                <a:lnTo>
                  <a:pt x="3765" y="462"/>
                </a:lnTo>
                <a:lnTo>
                  <a:pt x="3824" y="445"/>
                </a:lnTo>
                <a:lnTo>
                  <a:pt x="3883" y="428"/>
                </a:lnTo>
                <a:lnTo>
                  <a:pt x="3943" y="411"/>
                </a:lnTo>
                <a:lnTo>
                  <a:pt x="4003" y="395"/>
                </a:lnTo>
                <a:lnTo>
                  <a:pt x="4062" y="381"/>
                </a:lnTo>
                <a:lnTo>
                  <a:pt x="4123" y="367"/>
                </a:lnTo>
                <a:lnTo>
                  <a:pt x="4184" y="353"/>
                </a:lnTo>
                <a:lnTo>
                  <a:pt x="4245" y="340"/>
                </a:lnTo>
                <a:lnTo>
                  <a:pt x="4306" y="328"/>
                </a:lnTo>
                <a:lnTo>
                  <a:pt x="4367" y="317"/>
                </a:lnTo>
                <a:lnTo>
                  <a:pt x="4429" y="307"/>
                </a:lnTo>
                <a:lnTo>
                  <a:pt x="4491" y="297"/>
                </a:lnTo>
                <a:lnTo>
                  <a:pt x="4553" y="288"/>
                </a:lnTo>
                <a:lnTo>
                  <a:pt x="4615" y="279"/>
                </a:lnTo>
                <a:lnTo>
                  <a:pt x="4678" y="272"/>
                </a:lnTo>
                <a:lnTo>
                  <a:pt x="4742" y="265"/>
                </a:lnTo>
                <a:lnTo>
                  <a:pt x="4805" y="259"/>
                </a:lnTo>
                <a:lnTo>
                  <a:pt x="4868" y="254"/>
                </a:lnTo>
                <a:lnTo>
                  <a:pt x="4932" y="250"/>
                </a:lnTo>
                <a:lnTo>
                  <a:pt x="4995" y="246"/>
                </a:lnTo>
                <a:lnTo>
                  <a:pt x="5059" y="244"/>
                </a:lnTo>
                <a:lnTo>
                  <a:pt x="5124" y="241"/>
                </a:lnTo>
                <a:lnTo>
                  <a:pt x="5189" y="240"/>
                </a:lnTo>
                <a:lnTo>
                  <a:pt x="5253" y="240"/>
                </a:lnTo>
                <a:lnTo>
                  <a:pt x="5253" y="0"/>
                </a:lnTo>
                <a:lnTo>
                  <a:pt x="5186" y="0"/>
                </a:lnTo>
                <a:lnTo>
                  <a:pt x="5118" y="2"/>
                </a:lnTo>
                <a:lnTo>
                  <a:pt x="5051" y="4"/>
                </a:lnTo>
                <a:lnTo>
                  <a:pt x="4985" y="7"/>
                </a:lnTo>
                <a:lnTo>
                  <a:pt x="4917" y="11"/>
                </a:lnTo>
                <a:lnTo>
                  <a:pt x="4850" y="15"/>
                </a:lnTo>
                <a:lnTo>
                  <a:pt x="4784" y="20"/>
                </a:lnTo>
                <a:lnTo>
                  <a:pt x="4718" y="28"/>
                </a:lnTo>
                <a:lnTo>
                  <a:pt x="4652" y="34"/>
                </a:lnTo>
                <a:lnTo>
                  <a:pt x="4587" y="41"/>
                </a:lnTo>
                <a:lnTo>
                  <a:pt x="4521" y="51"/>
                </a:lnTo>
                <a:lnTo>
                  <a:pt x="4455" y="60"/>
                </a:lnTo>
                <a:lnTo>
                  <a:pt x="4391" y="71"/>
                </a:lnTo>
                <a:lnTo>
                  <a:pt x="4326" y="81"/>
                </a:lnTo>
                <a:lnTo>
                  <a:pt x="4262" y="93"/>
                </a:lnTo>
                <a:lnTo>
                  <a:pt x="4197" y="105"/>
                </a:lnTo>
                <a:lnTo>
                  <a:pt x="4133" y="119"/>
                </a:lnTo>
                <a:lnTo>
                  <a:pt x="4070" y="133"/>
                </a:lnTo>
                <a:lnTo>
                  <a:pt x="4007" y="148"/>
                </a:lnTo>
                <a:lnTo>
                  <a:pt x="3944" y="163"/>
                </a:lnTo>
                <a:lnTo>
                  <a:pt x="3881" y="180"/>
                </a:lnTo>
                <a:lnTo>
                  <a:pt x="3819" y="197"/>
                </a:lnTo>
                <a:lnTo>
                  <a:pt x="3756" y="215"/>
                </a:lnTo>
                <a:lnTo>
                  <a:pt x="3694" y="233"/>
                </a:lnTo>
                <a:lnTo>
                  <a:pt x="3633" y="253"/>
                </a:lnTo>
                <a:lnTo>
                  <a:pt x="3572" y="273"/>
                </a:lnTo>
                <a:lnTo>
                  <a:pt x="3511" y="294"/>
                </a:lnTo>
                <a:lnTo>
                  <a:pt x="3450" y="315"/>
                </a:lnTo>
                <a:lnTo>
                  <a:pt x="3391" y="337"/>
                </a:lnTo>
                <a:lnTo>
                  <a:pt x="3331" y="361"/>
                </a:lnTo>
                <a:lnTo>
                  <a:pt x="3271" y="384"/>
                </a:lnTo>
                <a:lnTo>
                  <a:pt x="3212" y="408"/>
                </a:lnTo>
                <a:lnTo>
                  <a:pt x="3153" y="432"/>
                </a:lnTo>
                <a:lnTo>
                  <a:pt x="3095" y="459"/>
                </a:lnTo>
                <a:lnTo>
                  <a:pt x="3038" y="485"/>
                </a:lnTo>
                <a:lnTo>
                  <a:pt x="2980" y="511"/>
                </a:lnTo>
                <a:lnTo>
                  <a:pt x="2923" y="540"/>
                </a:lnTo>
                <a:lnTo>
                  <a:pt x="2866" y="567"/>
                </a:lnTo>
                <a:lnTo>
                  <a:pt x="2809" y="597"/>
                </a:lnTo>
                <a:lnTo>
                  <a:pt x="2753" y="626"/>
                </a:lnTo>
                <a:lnTo>
                  <a:pt x="2698" y="657"/>
                </a:lnTo>
                <a:lnTo>
                  <a:pt x="2642" y="687"/>
                </a:lnTo>
                <a:lnTo>
                  <a:pt x="2588" y="719"/>
                </a:lnTo>
                <a:lnTo>
                  <a:pt x="2533" y="750"/>
                </a:lnTo>
                <a:lnTo>
                  <a:pt x="2479" y="783"/>
                </a:lnTo>
                <a:lnTo>
                  <a:pt x="2426" y="817"/>
                </a:lnTo>
                <a:lnTo>
                  <a:pt x="2372" y="852"/>
                </a:lnTo>
                <a:lnTo>
                  <a:pt x="2320" y="885"/>
                </a:lnTo>
                <a:lnTo>
                  <a:pt x="2268" y="921"/>
                </a:lnTo>
                <a:lnTo>
                  <a:pt x="2217" y="957"/>
                </a:lnTo>
                <a:lnTo>
                  <a:pt x="2165" y="993"/>
                </a:lnTo>
                <a:lnTo>
                  <a:pt x="2115" y="1030"/>
                </a:lnTo>
                <a:lnTo>
                  <a:pt x="2064" y="1068"/>
                </a:lnTo>
                <a:lnTo>
                  <a:pt x="2014" y="1106"/>
                </a:lnTo>
                <a:lnTo>
                  <a:pt x="1964" y="1144"/>
                </a:lnTo>
                <a:lnTo>
                  <a:pt x="1916" y="1183"/>
                </a:lnTo>
                <a:lnTo>
                  <a:pt x="1867" y="1224"/>
                </a:lnTo>
                <a:lnTo>
                  <a:pt x="1819" y="1265"/>
                </a:lnTo>
                <a:lnTo>
                  <a:pt x="1771" y="1305"/>
                </a:lnTo>
                <a:lnTo>
                  <a:pt x="1725" y="1347"/>
                </a:lnTo>
                <a:lnTo>
                  <a:pt x="1679" y="1389"/>
                </a:lnTo>
                <a:lnTo>
                  <a:pt x="1633" y="1431"/>
                </a:lnTo>
                <a:lnTo>
                  <a:pt x="1587" y="1474"/>
                </a:lnTo>
                <a:lnTo>
                  <a:pt x="1542" y="1518"/>
                </a:lnTo>
                <a:lnTo>
                  <a:pt x="1498" y="1562"/>
                </a:lnTo>
                <a:lnTo>
                  <a:pt x="1455" y="1607"/>
                </a:lnTo>
                <a:lnTo>
                  <a:pt x="1410" y="1651"/>
                </a:lnTo>
                <a:lnTo>
                  <a:pt x="1367" y="1698"/>
                </a:lnTo>
                <a:lnTo>
                  <a:pt x="1325" y="1744"/>
                </a:lnTo>
                <a:lnTo>
                  <a:pt x="1284" y="1790"/>
                </a:lnTo>
                <a:lnTo>
                  <a:pt x="1243" y="1838"/>
                </a:lnTo>
                <a:lnTo>
                  <a:pt x="1202" y="1885"/>
                </a:lnTo>
                <a:lnTo>
                  <a:pt x="1163" y="1934"/>
                </a:lnTo>
                <a:lnTo>
                  <a:pt x="1123" y="1982"/>
                </a:lnTo>
                <a:lnTo>
                  <a:pt x="1085" y="2032"/>
                </a:lnTo>
                <a:lnTo>
                  <a:pt x="1046" y="2081"/>
                </a:lnTo>
                <a:lnTo>
                  <a:pt x="1008" y="2131"/>
                </a:lnTo>
                <a:lnTo>
                  <a:pt x="972" y="2181"/>
                </a:lnTo>
                <a:lnTo>
                  <a:pt x="936" y="2233"/>
                </a:lnTo>
                <a:lnTo>
                  <a:pt x="900" y="2284"/>
                </a:lnTo>
                <a:lnTo>
                  <a:pt x="864" y="2336"/>
                </a:lnTo>
                <a:lnTo>
                  <a:pt x="829" y="2388"/>
                </a:lnTo>
                <a:lnTo>
                  <a:pt x="796" y="2441"/>
                </a:lnTo>
                <a:lnTo>
                  <a:pt x="763" y="2494"/>
                </a:lnTo>
                <a:lnTo>
                  <a:pt x="730" y="2547"/>
                </a:lnTo>
                <a:lnTo>
                  <a:pt x="698" y="2602"/>
                </a:lnTo>
                <a:lnTo>
                  <a:pt x="666" y="2656"/>
                </a:lnTo>
                <a:lnTo>
                  <a:pt x="636" y="2711"/>
                </a:lnTo>
                <a:lnTo>
                  <a:pt x="606" y="2766"/>
                </a:lnTo>
                <a:lnTo>
                  <a:pt x="577" y="2821"/>
                </a:lnTo>
                <a:lnTo>
                  <a:pt x="547" y="2878"/>
                </a:lnTo>
                <a:lnTo>
                  <a:pt x="520" y="2934"/>
                </a:lnTo>
                <a:lnTo>
                  <a:pt x="492" y="2991"/>
                </a:lnTo>
                <a:lnTo>
                  <a:pt x="465" y="3048"/>
                </a:lnTo>
                <a:lnTo>
                  <a:pt x="440" y="3106"/>
                </a:lnTo>
                <a:lnTo>
                  <a:pt x="414" y="3162"/>
                </a:lnTo>
                <a:lnTo>
                  <a:pt x="390" y="3221"/>
                </a:lnTo>
                <a:lnTo>
                  <a:pt x="365" y="3279"/>
                </a:lnTo>
                <a:lnTo>
                  <a:pt x="342" y="3338"/>
                </a:lnTo>
                <a:lnTo>
                  <a:pt x="320" y="3397"/>
                </a:lnTo>
                <a:lnTo>
                  <a:pt x="298" y="3457"/>
                </a:lnTo>
                <a:lnTo>
                  <a:pt x="277" y="3518"/>
                </a:lnTo>
                <a:lnTo>
                  <a:pt x="256" y="3578"/>
                </a:lnTo>
                <a:lnTo>
                  <a:pt x="237" y="3638"/>
                </a:lnTo>
                <a:lnTo>
                  <a:pt x="218" y="3699"/>
                </a:lnTo>
                <a:lnTo>
                  <a:pt x="200" y="3760"/>
                </a:lnTo>
                <a:lnTo>
                  <a:pt x="182" y="3822"/>
                </a:lnTo>
                <a:lnTo>
                  <a:pt x="166" y="3883"/>
                </a:lnTo>
                <a:lnTo>
                  <a:pt x="150" y="3946"/>
                </a:lnTo>
                <a:lnTo>
                  <a:pt x="135" y="4009"/>
                </a:lnTo>
                <a:lnTo>
                  <a:pt x="121" y="4071"/>
                </a:lnTo>
                <a:lnTo>
                  <a:pt x="107" y="4134"/>
                </a:lnTo>
                <a:lnTo>
                  <a:pt x="94" y="4197"/>
                </a:lnTo>
                <a:lnTo>
                  <a:pt x="82" y="4260"/>
                </a:lnTo>
                <a:lnTo>
                  <a:pt x="71" y="4325"/>
                </a:lnTo>
                <a:lnTo>
                  <a:pt x="61" y="4388"/>
                </a:lnTo>
                <a:lnTo>
                  <a:pt x="51" y="4452"/>
                </a:lnTo>
                <a:lnTo>
                  <a:pt x="42" y="4518"/>
                </a:lnTo>
                <a:lnTo>
                  <a:pt x="34" y="4582"/>
                </a:lnTo>
                <a:lnTo>
                  <a:pt x="28" y="4647"/>
                </a:lnTo>
                <a:lnTo>
                  <a:pt x="21" y="4711"/>
                </a:lnTo>
                <a:lnTo>
                  <a:pt x="15" y="4778"/>
                </a:lnTo>
                <a:lnTo>
                  <a:pt x="11" y="4843"/>
                </a:lnTo>
                <a:lnTo>
                  <a:pt x="6" y="4908"/>
                </a:lnTo>
                <a:lnTo>
                  <a:pt x="4" y="4976"/>
                </a:lnTo>
                <a:lnTo>
                  <a:pt x="2" y="5041"/>
                </a:lnTo>
                <a:lnTo>
                  <a:pt x="0" y="5108"/>
                </a:lnTo>
                <a:lnTo>
                  <a:pt x="0" y="5174"/>
                </a:lnTo>
                <a:lnTo>
                  <a:pt x="239" y="517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 rot="16200000">
            <a:off x="5011188" y="4796632"/>
            <a:ext cx="835025" cy="820737"/>
          </a:xfrm>
          <a:custGeom>
            <a:avLst/>
            <a:gdLst>
              <a:gd name="T0" fmla="*/ 2147483647 w 5253"/>
              <a:gd name="T1" fmla="*/ 2147483647 h 5175"/>
              <a:gd name="T2" fmla="*/ 2147483647 w 5253"/>
              <a:gd name="T3" fmla="*/ 2147483647 h 5175"/>
              <a:gd name="T4" fmla="*/ 2147483647 w 5253"/>
              <a:gd name="T5" fmla="*/ 2147483647 h 5175"/>
              <a:gd name="T6" fmla="*/ 2147483647 w 5253"/>
              <a:gd name="T7" fmla="*/ 2147483647 h 5175"/>
              <a:gd name="T8" fmla="*/ 2147483647 w 5253"/>
              <a:gd name="T9" fmla="*/ 2147483647 h 5175"/>
              <a:gd name="T10" fmla="*/ 2147483647 w 5253"/>
              <a:gd name="T11" fmla="*/ 2147483647 h 5175"/>
              <a:gd name="T12" fmla="*/ 2147483647 w 5253"/>
              <a:gd name="T13" fmla="*/ 2147483647 h 5175"/>
              <a:gd name="T14" fmla="*/ 2147483647 w 5253"/>
              <a:gd name="T15" fmla="*/ 2147483647 h 5175"/>
              <a:gd name="T16" fmla="*/ 2147483647 w 5253"/>
              <a:gd name="T17" fmla="*/ 2147483647 h 5175"/>
              <a:gd name="T18" fmla="*/ 2147483647 w 5253"/>
              <a:gd name="T19" fmla="*/ 2147483647 h 5175"/>
              <a:gd name="T20" fmla="*/ 2147483647 w 5253"/>
              <a:gd name="T21" fmla="*/ 2147483647 h 5175"/>
              <a:gd name="T22" fmla="*/ 2147483647 w 5253"/>
              <a:gd name="T23" fmla="*/ 2147483647 h 5175"/>
              <a:gd name="T24" fmla="*/ 2147483647 w 5253"/>
              <a:gd name="T25" fmla="*/ 2147483647 h 5175"/>
              <a:gd name="T26" fmla="*/ 2147483647 w 5253"/>
              <a:gd name="T27" fmla="*/ 2147483647 h 5175"/>
              <a:gd name="T28" fmla="*/ 2147483647 w 5253"/>
              <a:gd name="T29" fmla="*/ 2147483647 h 5175"/>
              <a:gd name="T30" fmla="*/ 2147483647 w 5253"/>
              <a:gd name="T31" fmla="*/ 2147483647 h 5175"/>
              <a:gd name="T32" fmla="*/ 2147483647 w 5253"/>
              <a:gd name="T33" fmla="*/ 2147483647 h 5175"/>
              <a:gd name="T34" fmla="*/ 2147483647 w 5253"/>
              <a:gd name="T35" fmla="*/ 2147483647 h 5175"/>
              <a:gd name="T36" fmla="*/ 2147483647 w 5253"/>
              <a:gd name="T37" fmla="*/ 2147483647 h 5175"/>
              <a:gd name="T38" fmla="*/ 2147483647 w 5253"/>
              <a:gd name="T39" fmla="*/ 2147483647 h 5175"/>
              <a:gd name="T40" fmla="*/ 2147483647 w 5253"/>
              <a:gd name="T41" fmla="*/ 2147483647 h 5175"/>
              <a:gd name="T42" fmla="*/ 2147483647 w 5253"/>
              <a:gd name="T43" fmla="*/ 2147483647 h 5175"/>
              <a:gd name="T44" fmla="*/ 2147483647 w 5253"/>
              <a:gd name="T45" fmla="*/ 2147483647 h 5175"/>
              <a:gd name="T46" fmla="*/ 2147483647 w 5253"/>
              <a:gd name="T47" fmla="*/ 2147483647 h 5175"/>
              <a:gd name="T48" fmla="*/ 2147483647 w 5253"/>
              <a:gd name="T49" fmla="*/ 2147483647 h 5175"/>
              <a:gd name="T50" fmla="*/ 2147483647 w 5253"/>
              <a:gd name="T51" fmla="*/ 0 h 5175"/>
              <a:gd name="T52" fmla="*/ 2147483647 w 5253"/>
              <a:gd name="T53" fmla="*/ 2147483647 h 5175"/>
              <a:gd name="T54" fmla="*/ 2147483647 w 5253"/>
              <a:gd name="T55" fmla="*/ 2147483647 h 5175"/>
              <a:gd name="T56" fmla="*/ 2147483647 w 5253"/>
              <a:gd name="T57" fmla="*/ 2147483647 h 5175"/>
              <a:gd name="T58" fmla="*/ 2147483647 w 5253"/>
              <a:gd name="T59" fmla="*/ 2147483647 h 5175"/>
              <a:gd name="T60" fmla="*/ 2147483647 w 5253"/>
              <a:gd name="T61" fmla="*/ 2147483647 h 5175"/>
              <a:gd name="T62" fmla="*/ 2147483647 w 5253"/>
              <a:gd name="T63" fmla="*/ 2147483647 h 5175"/>
              <a:gd name="T64" fmla="*/ 2147483647 w 5253"/>
              <a:gd name="T65" fmla="*/ 2147483647 h 5175"/>
              <a:gd name="T66" fmla="*/ 2147483647 w 5253"/>
              <a:gd name="T67" fmla="*/ 2147483647 h 5175"/>
              <a:gd name="T68" fmla="*/ 2147483647 w 5253"/>
              <a:gd name="T69" fmla="*/ 2147483647 h 5175"/>
              <a:gd name="T70" fmla="*/ 2147483647 w 5253"/>
              <a:gd name="T71" fmla="*/ 2147483647 h 5175"/>
              <a:gd name="T72" fmla="*/ 2147483647 w 5253"/>
              <a:gd name="T73" fmla="*/ 2147483647 h 5175"/>
              <a:gd name="T74" fmla="*/ 2147483647 w 5253"/>
              <a:gd name="T75" fmla="*/ 2147483647 h 5175"/>
              <a:gd name="T76" fmla="*/ 2147483647 w 5253"/>
              <a:gd name="T77" fmla="*/ 2147483647 h 5175"/>
              <a:gd name="T78" fmla="*/ 2147483647 w 5253"/>
              <a:gd name="T79" fmla="*/ 2147483647 h 5175"/>
              <a:gd name="T80" fmla="*/ 2147483647 w 5253"/>
              <a:gd name="T81" fmla="*/ 2147483647 h 5175"/>
              <a:gd name="T82" fmla="*/ 2147483647 w 5253"/>
              <a:gd name="T83" fmla="*/ 2147483647 h 5175"/>
              <a:gd name="T84" fmla="*/ 2147483647 w 5253"/>
              <a:gd name="T85" fmla="*/ 2147483647 h 5175"/>
              <a:gd name="T86" fmla="*/ 2147483647 w 5253"/>
              <a:gd name="T87" fmla="*/ 2147483647 h 5175"/>
              <a:gd name="T88" fmla="*/ 2147483647 w 5253"/>
              <a:gd name="T89" fmla="*/ 2147483647 h 5175"/>
              <a:gd name="T90" fmla="*/ 2147483647 w 5253"/>
              <a:gd name="T91" fmla="*/ 2147483647 h 5175"/>
              <a:gd name="T92" fmla="*/ 2147483647 w 5253"/>
              <a:gd name="T93" fmla="*/ 2147483647 h 5175"/>
              <a:gd name="T94" fmla="*/ 2147483647 w 5253"/>
              <a:gd name="T95" fmla="*/ 2147483647 h 5175"/>
              <a:gd name="T96" fmla="*/ 2147483647 w 5253"/>
              <a:gd name="T97" fmla="*/ 2147483647 h 5175"/>
              <a:gd name="T98" fmla="*/ 2147483647 w 5253"/>
              <a:gd name="T99" fmla="*/ 2147483647 h 5175"/>
              <a:gd name="T100" fmla="*/ 2147483647 w 5253"/>
              <a:gd name="T101" fmla="*/ 2147483647 h 5175"/>
              <a:gd name="T102" fmla="*/ 2147483647 w 5253"/>
              <a:gd name="T103" fmla="*/ 2147483647 h 51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253"/>
              <a:gd name="T157" fmla="*/ 0 h 5175"/>
              <a:gd name="T158" fmla="*/ 5253 w 5253"/>
              <a:gd name="T159" fmla="*/ 5175 h 517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253" h="5175">
                <a:moveTo>
                  <a:pt x="5253" y="4935"/>
                </a:moveTo>
                <a:lnTo>
                  <a:pt x="5253" y="4935"/>
                </a:lnTo>
                <a:lnTo>
                  <a:pt x="5189" y="4935"/>
                </a:lnTo>
                <a:lnTo>
                  <a:pt x="5124" y="4934"/>
                </a:lnTo>
                <a:lnTo>
                  <a:pt x="5059" y="4932"/>
                </a:lnTo>
                <a:lnTo>
                  <a:pt x="4995" y="4928"/>
                </a:lnTo>
                <a:lnTo>
                  <a:pt x="4931" y="4925"/>
                </a:lnTo>
                <a:lnTo>
                  <a:pt x="4868" y="4921"/>
                </a:lnTo>
                <a:lnTo>
                  <a:pt x="4805" y="4916"/>
                </a:lnTo>
                <a:lnTo>
                  <a:pt x="4742" y="4909"/>
                </a:lnTo>
                <a:lnTo>
                  <a:pt x="4678" y="4903"/>
                </a:lnTo>
                <a:lnTo>
                  <a:pt x="4615" y="4896"/>
                </a:lnTo>
                <a:lnTo>
                  <a:pt x="4553" y="4887"/>
                </a:lnTo>
                <a:lnTo>
                  <a:pt x="4491" y="4878"/>
                </a:lnTo>
                <a:lnTo>
                  <a:pt x="4429" y="4868"/>
                </a:lnTo>
                <a:lnTo>
                  <a:pt x="4367" y="4858"/>
                </a:lnTo>
                <a:lnTo>
                  <a:pt x="4306" y="4846"/>
                </a:lnTo>
                <a:lnTo>
                  <a:pt x="4245" y="4835"/>
                </a:lnTo>
                <a:lnTo>
                  <a:pt x="4184" y="4822"/>
                </a:lnTo>
                <a:lnTo>
                  <a:pt x="4123" y="4808"/>
                </a:lnTo>
                <a:lnTo>
                  <a:pt x="4062" y="4795"/>
                </a:lnTo>
                <a:lnTo>
                  <a:pt x="4003" y="4779"/>
                </a:lnTo>
                <a:lnTo>
                  <a:pt x="3943" y="4764"/>
                </a:lnTo>
                <a:lnTo>
                  <a:pt x="3883" y="4747"/>
                </a:lnTo>
                <a:lnTo>
                  <a:pt x="3824" y="4730"/>
                </a:lnTo>
                <a:lnTo>
                  <a:pt x="3765" y="4712"/>
                </a:lnTo>
                <a:lnTo>
                  <a:pt x="3706" y="4694"/>
                </a:lnTo>
                <a:lnTo>
                  <a:pt x="3648" y="4676"/>
                </a:lnTo>
                <a:lnTo>
                  <a:pt x="3589" y="4656"/>
                </a:lnTo>
                <a:lnTo>
                  <a:pt x="3531" y="4635"/>
                </a:lnTo>
                <a:lnTo>
                  <a:pt x="3474" y="4614"/>
                </a:lnTo>
                <a:lnTo>
                  <a:pt x="3418" y="4592"/>
                </a:lnTo>
                <a:lnTo>
                  <a:pt x="3361" y="4569"/>
                </a:lnTo>
                <a:lnTo>
                  <a:pt x="3304" y="4546"/>
                </a:lnTo>
                <a:lnTo>
                  <a:pt x="3248" y="4523"/>
                </a:lnTo>
                <a:lnTo>
                  <a:pt x="3192" y="4498"/>
                </a:lnTo>
                <a:lnTo>
                  <a:pt x="3138" y="4473"/>
                </a:lnTo>
                <a:lnTo>
                  <a:pt x="3082" y="4447"/>
                </a:lnTo>
                <a:lnTo>
                  <a:pt x="3027" y="4422"/>
                </a:lnTo>
                <a:lnTo>
                  <a:pt x="2973" y="4394"/>
                </a:lnTo>
                <a:lnTo>
                  <a:pt x="2920" y="4366"/>
                </a:lnTo>
                <a:lnTo>
                  <a:pt x="2866" y="4338"/>
                </a:lnTo>
                <a:lnTo>
                  <a:pt x="2812" y="4309"/>
                </a:lnTo>
                <a:lnTo>
                  <a:pt x="2760" y="4279"/>
                </a:lnTo>
                <a:lnTo>
                  <a:pt x="2707" y="4250"/>
                </a:lnTo>
                <a:lnTo>
                  <a:pt x="2656" y="4219"/>
                </a:lnTo>
                <a:lnTo>
                  <a:pt x="2605" y="4188"/>
                </a:lnTo>
                <a:lnTo>
                  <a:pt x="2553" y="4156"/>
                </a:lnTo>
                <a:lnTo>
                  <a:pt x="2503" y="4123"/>
                </a:lnTo>
                <a:lnTo>
                  <a:pt x="2452" y="4090"/>
                </a:lnTo>
                <a:lnTo>
                  <a:pt x="2403" y="4057"/>
                </a:lnTo>
                <a:lnTo>
                  <a:pt x="2353" y="4022"/>
                </a:lnTo>
                <a:lnTo>
                  <a:pt x="2304" y="3987"/>
                </a:lnTo>
                <a:lnTo>
                  <a:pt x="2256" y="3953"/>
                </a:lnTo>
                <a:lnTo>
                  <a:pt x="2208" y="3917"/>
                </a:lnTo>
                <a:lnTo>
                  <a:pt x="2160" y="3880"/>
                </a:lnTo>
                <a:lnTo>
                  <a:pt x="2114" y="3843"/>
                </a:lnTo>
                <a:lnTo>
                  <a:pt x="2066" y="3805"/>
                </a:lnTo>
                <a:lnTo>
                  <a:pt x="2020" y="3767"/>
                </a:lnTo>
                <a:lnTo>
                  <a:pt x="1975" y="3729"/>
                </a:lnTo>
                <a:lnTo>
                  <a:pt x="1929" y="3690"/>
                </a:lnTo>
                <a:lnTo>
                  <a:pt x="1884" y="3650"/>
                </a:lnTo>
                <a:lnTo>
                  <a:pt x="1840" y="3610"/>
                </a:lnTo>
                <a:lnTo>
                  <a:pt x="1796" y="3569"/>
                </a:lnTo>
                <a:lnTo>
                  <a:pt x="1753" y="3528"/>
                </a:lnTo>
                <a:lnTo>
                  <a:pt x="1709" y="3487"/>
                </a:lnTo>
                <a:lnTo>
                  <a:pt x="1667" y="3445"/>
                </a:lnTo>
                <a:lnTo>
                  <a:pt x="1625" y="3402"/>
                </a:lnTo>
                <a:lnTo>
                  <a:pt x="1584" y="3358"/>
                </a:lnTo>
                <a:lnTo>
                  <a:pt x="1544" y="3315"/>
                </a:lnTo>
                <a:lnTo>
                  <a:pt x="1503" y="3271"/>
                </a:lnTo>
                <a:lnTo>
                  <a:pt x="1464" y="3226"/>
                </a:lnTo>
                <a:lnTo>
                  <a:pt x="1424" y="3181"/>
                </a:lnTo>
                <a:lnTo>
                  <a:pt x="1386" y="3136"/>
                </a:lnTo>
                <a:lnTo>
                  <a:pt x="1347" y="3090"/>
                </a:lnTo>
                <a:lnTo>
                  <a:pt x="1309" y="3043"/>
                </a:lnTo>
                <a:lnTo>
                  <a:pt x="1273" y="2996"/>
                </a:lnTo>
                <a:lnTo>
                  <a:pt x="1237" y="2948"/>
                </a:lnTo>
                <a:lnTo>
                  <a:pt x="1201" y="2901"/>
                </a:lnTo>
                <a:lnTo>
                  <a:pt x="1165" y="2853"/>
                </a:lnTo>
                <a:lnTo>
                  <a:pt x="1131" y="2804"/>
                </a:lnTo>
                <a:lnTo>
                  <a:pt x="1097" y="2756"/>
                </a:lnTo>
                <a:lnTo>
                  <a:pt x="1063" y="2706"/>
                </a:lnTo>
                <a:lnTo>
                  <a:pt x="1031" y="2655"/>
                </a:lnTo>
                <a:lnTo>
                  <a:pt x="998" y="2606"/>
                </a:lnTo>
                <a:lnTo>
                  <a:pt x="966" y="2555"/>
                </a:lnTo>
                <a:lnTo>
                  <a:pt x="935" y="2504"/>
                </a:lnTo>
                <a:lnTo>
                  <a:pt x="904" y="2453"/>
                </a:lnTo>
                <a:lnTo>
                  <a:pt x="875" y="2400"/>
                </a:lnTo>
                <a:lnTo>
                  <a:pt x="845" y="2349"/>
                </a:lnTo>
                <a:lnTo>
                  <a:pt x="817" y="2296"/>
                </a:lnTo>
                <a:lnTo>
                  <a:pt x="788" y="2243"/>
                </a:lnTo>
                <a:lnTo>
                  <a:pt x="761" y="2190"/>
                </a:lnTo>
                <a:lnTo>
                  <a:pt x="734" y="2136"/>
                </a:lnTo>
                <a:lnTo>
                  <a:pt x="708" y="2081"/>
                </a:lnTo>
                <a:lnTo>
                  <a:pt x="683" y="2027"/>
                </a:lnTo>
                <a:lnTo>
                  <a:pt x="658" y="1973"/>
                </a:lnTo>
                <a:lnTo>
                  <a:pt x="634" y="1918"/>
                </a:lnTo>
                <a:lnTo>
                  <a:pt x="611" y="1862"/>
                </a:lnTo>
                <a:lnTo>
                  <a:pt x="587" y="1806"/>
                </a:lnTo>
                <a:lnTo>
                  <a:pt x="565" y="1750"/>
                </a:lnTo>
                <a:lnTo>
                  <a:pt x="543" y="1693"/>
                </a:lnTo>
                <a:lnTo>
                  <a:pt x="523" y="1637"/>
                </a:lnTo>
                <a:lnTo>
                  <a:pt x="503" y="1580"/>
                </a:lnTo>
                <a:lnTo>
                  <a:pt x="484" y="1523"/>
                </a:lnTo>
                <a:lnTo>
                  <a:pt x="465" y="1465"/>
                </a:lnTo>
                <a:lnTo>
                  <a:pt x="446" y="1407"/>
                </a:lnTo>
                <a:lnTo>
                  <a:pt x="430" y="1348"/>
                </a:lnTo>
                <a:lnTo>
                  <a:pt x="413" y="1290"/>
                </a:lnTo>
                <a:lnTo>
                  <a:pt x="397" y="1231"/>
                </a:lnTo>
                <a:lnTo>
                  <a:pt x="382" y="1172"/>
                </a:lnTo>
                <a:lnTo>
                  <a:pt x="367" y="1113"/>
                </a:lnTo>
                <a:lnTo>
                  <a:pt x="354" y="1053"/>
                </a:lnTo>
                <a:lnTo>
                  <a:pt x="341" y="993"/>
                </a:lnTo>
                <a:lnTo>
                  <a:pt x="329" y="933"/>
                </a:lnTo>
                <a:lnTo>
                  <a:pt x="317" y="873"/>
                </a:lnTo>
                <a:lnTo>
                  <a:pt x="306" y="811"/>
                </a:lnTo>
                <a:lnTo>
                  <a:pt x="297" y="750"/>
                </a:lnTo>
                <a:lnTo>
                  <a:pt x="287" y="689"/>
                </a:lnTo>
                <a:lnTo>
                  <a:pt x="279" y="628"/>
                </a:lnTo>
                <a:lnTo>
                  <a:pt x="272" y="566"/>
                </a:lnTo>
                <a:lnTo>
                  <a:pt x="265" y="504"/>
                </a:lnTo>
                <a:lnTo>
                  <a:pt x="259" y="442"/>
                </a:lnTo>
                <a:lnTo>
                  <a:pt x="254" y="379"/>
                </a:lnTo>
                <a:lnTo>
                  <a:pt x="250" y="317"/>
                </a:lnTo>
                <a:lnTo>
                  <a:pt x="245" y="254"/>
                </a:lnTo>
                <a:lnTo>
                  <a:pt x="242" y="191"/>
                </a:lnTo>
                <a:lnTo>
                  <a:pt x="240" y="128"/>
                </a:lnTo>
                <a:lnTo>
                  <a:pt x="240" y="64"/>
                </a:lnTo>
                <a:lnTo>
                  <a:pt x="239" y="0"/>
                </a:lnTo>
                <a:lnTo>
                  <a:pt x="0" y="0"/>
                </a:lnTo>
                <a:lnTo>
                  <a:pt x="0" y="67"/>
                </a:lnTo>
                <a:lnTo>
                  <a:pt x="2" y="134"/>
                </a:lnTo>
                <a:lnTo>
                  <a:pt x="4" y="199"/>
                </a:lnTo>
                <a:lnTo>
                  <a:pt x="6" y="266"/>
                </a:lnTo>
                <a:lnTo>
                  <a:pt x="11" y="332"/>
                </a:lnTo>
                <a:lnTo>
                  <a:pt x="15" y="397"/>
                </a:lnTo>
                <a:lnTo>
                  <a:pt x="21" y="463"/>
                </a:lnTo>
                <a:lnTo>
                  <a:pt x="28" y="528"/>
                </a:lnTo>
                <a:lnTo>
                  <a:pt x="34" y="593"/>
                </a:lnTo>
                <a:lnTo>
                  <a:pt x="42" y="658"/>
                </a:lnTo>
                <a:lnTo>
                  <a:pt x="51" y="723"/>
                </a:lnTo>
                <a:lnTo>
                  <a:pt x="61" y="787"/>
                </a:lnTo>
                <a:lnTo>
                  <a:pt x="71" y="850"/>
                </a:lnTo>
                <a:lnTo>
                  <a:pt x="82" y="915"/>
                </a:lnTo>
                <a:lnTo>
                  <a:pt x="94" y="978"/>
                </a:lnTo>
                <a:lnTo>
                  <a:pt x="107" y="1041"/>
                </a:lnTo>
                <a:lnTo>
                  <a:pt x="121" y="1104"/>
                </a:lnTo>
                <a:lnTo>
                  <a:pt x="135" y="1167"/>
                </a:lnTo>
                <a:lnTo>
                  <a:pt x="150" y="1229"/>
                </a:lnTo>
                <a:lnTo>
                  <a:pt x="166" y="1292"/>
                </a:lnTo>
                <a:lnTo>
                  <a:pt x="182" y="1353"/>
                </a:lnTo>
                <a:lnTo>
                  <a:pt x="200" y="1415"/>
                </a:lnTo>
                <a:lnTo>
                  <a:pt x="218" y="1476"/>
                </a:lnTo>
                <a:lnTo>
                  <a:pt x="237" y="1536"/>
                </a:lnTo>
                <a:lnTo>
                  <a:pt x="256" y="1598"/>
                </a:lnTo>
                <a:lnTo>
                  <a:pt x="277" y="1658"/>
                </a:lnTo>
                <a:lnTo>
                  <a:pt x="298" y="1718"/>
                </a:lnTo>
                <a:lnTo>
                  <a:pt x="320" y="1777"/>
                </a:lnTo>
                <a:lnTo>
                  <a:pt x="342" y="1837"/>
                </a:lnTo>
                <a:lnTo>
                  <a:pt x="365" y="1896"/>
                </a:lnTo>
                <a:lnTo>
                  <a:pt x="390" y="1954"/>
                </a:lnTo>
                <a:lnTo>
                  <a:pt x="414" y="2012"/>
                </a:lnTo>
                <a:lnTo>
                  <a:pt x="440" y="2070"/>
                </a:lnTo>
                <a:lnTo>
                  <a:pt x="465" y="2128"/>
                </a:lnTo>
                <a:lnTo>
                  <a:pt x="492" y="2184"/>
                </a:lnTo>
                <a:lnTo>
                  <a:pt x="520" y="2241"/>
                </a:lnTo>
                <a:lnTo>
                  <a:pt x="547" y="2297"/>
                </a:lnTo>
                <a:lnTo>
                  <a:pt x="577" y="2353"/>
                </a:lnTo>
                <a:lnTo>
                  <a:pt x="606" y="2409"/>
                </a:lnTo>
                <a:lnTo>
                  <a:pt x="636" y="2465"/>
                </a:lnTo>
                <a:lnTo>
                  <a:pt x="666" y="2518"/>
                </a:lnTo>
                <a:lnTo>
                  <a:pt x="698" y="2573"/>
                </a:lnTo>
                <a:lnTo>
                  <a:pt x="730" y="2628"/>
                </a:lnTo>
                <a:lnTo>
                  <a:pt x="763" y="2681"/>
                </a:lnTo>
                <a:lnTo>
                  <a:pt x="796" y="2735"/>
                </a:lnTo>
                <a:lnTo>
                  <a:pt x="829" y="2787"/>
                </a:lnTo>
                <a:lnTo>
                  <a:pt x="864" y="2839"/>
                </a:lnTo>
                <a:lnTo>
                  <a:pt x="900" y="2892"/>
                </a:lnTo>
                <a:lnTo>
                  <a:pt x="936" y="2942"/>
                </a:lnTo>
                <a:lnTo>
                  <a:pt x="972" y="2994"/>
                </a:lnTo>
                <a:lnTo>
                  <a:pt x="1008" y="3044"/>
                </a:lnTo>
                <a:lnTo>
                  <a:pt x="1046" y="3094"/>
                </a:lnTo>
                <a:lnTo>
                  <a:pt x="1085" y="3143"/>
                </a:lnTo>
                <a:lnTo>
                  <a:pt x="1123" y="3193"/>
                </a:lnTo>
                <a:lnTo>
                  <a:pt x="1163" y="3241"/>
                </a:lnTo>
                <a:lnTo>
                  <a:pt x="1202" y="3290"/>
                </a:lnTo>
                <a:lnTo>
                  <a:pt x="1243" y="3337"/>
                </a:lnTo>
                <a:lnTo>
                  <a:pt x="1284" y="3385"/>
                </a:lnTo>
                <a:lnTo>
                  <a:pt x="1325" y="3431"/>
                </a:lnTo>
                <a:lnTo>
                  <a:pt x="1367" y="3477"/>
                </a:lnTo>
                <a:lnTo>
                  <a:pt x="1410" y="3523"/>
                </a:lnTo>
                <a:lnTo>
                  <a:pt x="1455" y="3568"/>
                </a:lnTo>
                <a:lnTo>
                  <a:pt x="1498" y="3613"/>
                </a:lnTo>
                <a:lnTo>
                  <a:pt x="1542" y="3657"/>
                </a:lnTo>
                <a:lnTo>
                  <a:pt x="1587" y="3701"/>
                </a:lnTo>
                <a:lnTo>
                  <a:pt x="1633" y="3744"/>
                </a:lnTo>
                <a:lnTo>
                  <a:pt x="1679" y="3786"/>
                </a:lnTo>
                <a:lnTo>
                  <a:pt x="1725" y="3828"/>
                </a:lnTo>
                <a:lnTo>
                  <a:pt x="1771" y="3869"/>
                </a:lnTo>
                <a:lnTo>
                  <a:pt x="1819" y="3911"/>
                </a:lnTo>
                <a:lnTo>
                  <a:pt x="1867" y="3952"/>
                </a:lnTo>
                <a:lnTo>
                  <a:pt x="1916" y="3992"/>
                </a:lnTo>
                <a:lnTo>
                  <a:pt x="1964" y="4031"/>
                </a:lnTo>
                <a:lnTo>
                  <a:pt x="2014" y="4070"/>
                </a:lnTo>
                <a:lnTo>
                  <a:pt x="2064" y="4108"/>
                </a:lnTo>
                <a:lnTo>
                  <a:pt x="2115" y="4145"/>
                </a:lnTo>
                <a:lnTo>
                  <a:pt x="2165" y="4182"/>
                </a:lnTo>
                <a:lnTo>
                  <a:pt x="2217" y="4218"/>
                </a:lnTo>
                <a:lnTo>
                  <a:pt x="2268" y="4254"/>
                </a:lnTo>
                <a:lnTo>
                  <a:pt x="2320" y="4290"/>
                </a:lnTo>
                <a:lnTo>
                  <a:pt x="2372" y="4324"/>
                </a:lnTo>
                <a:lnTo>
                  <a:pt x="2426" y="4358"/>
                </a:lnTo>
                <a:lnTo>
                  <a:pt x="2479" y="4392"/>
                </a:lnTo>
                <a:lnTo>
                  <a:pt x="2533" y="4424"/>
                </a:lnTo>
                <a:lnTo>
                  <a:pt x="2588" y="4456"/>
                </a:lnTo>
                <a:lnTo>
                  <a:pt x="2642" y="4488"/>
                </a:lnTo>
                <a:lnTo>
                  <a:pt x="2698" y="4519"/>
                </a:lnTo>
                <a:lnTo>
                  <a:pt x="2753" y="4549"/>
                </a:lnTo>
                <a:lnTo>
                  <a:pt x="2809" y="4579"/>
                </a:lnTo>
                <a:lnTo>
                  <a:pt x="2866" y="4608"/>
                </a:lnTo>
                <a:lnTo>
                  <a:pt x="2923" y="4635"/>
                </a:lnTo>
                <a:lnTo>
                  <a:pt x="2980" y="4664"/>
                </a:lnTo>
                <a:lnTo>
                  <a:pt x="3038" y="4690"/>
                </a:lnTo>
                <a:lnTo>
                  <a:pt x="3095" y="4717"/>
                </a:lnTo>
                <a:lnTo>
                  <a:pt x="3153" y="4743"/>
                </a:lnTo>
                <a:lnTo>
                  <a:pt x="3212" y="4767"/>
                </a:lnTo>
                <a:lnTo>
                  <a:pt x="3271" y="4791"/>
                </a:lnTo>
                <a:lnTo>
                  <a:pt x="3331" y="4815"/>
                </a:lnTo>
                <a:lnTo>
                  <a:pt x="3391" y="4838"/>
                </a:lnTo>
                <a:lnTo>
                  <a:pt x="3451" y="4860"/>
                </a:lnTo>
                <a:lnTo>
                  <a:pt x="3511" y="4881"/>
                </a:lnTo>
                <a:lnTo>
                  <a:pt x="3572" y="4902"/>
                </a:lnTo>
                <a:lnTo>
                  <a:pt x="3633" y="4922"/>
                </a:lnTo>
                <a:lnTo>
                  <a:pt x="3694" y="4941"/>
                </a:lnTo>
                <a:lnTo>
                  <a:pt x="3756" y="4960"/>
                </a:lnTo>
                <a:lnTo>
                  <a:pt x="3819" y="4978"/>
                </a:lnTo>
                <a:lnTo>
                  <a:pt x="3881" y="4995"/>
                </a:lnTo>
                <a:lnTo>
                  <a:pt x="3944" y="5012"/>
                </a:lnTo>
                <a:lnTo>
                  <a:pt x="4007" y="5026"/>
                </a:lnTo>
                <a:lnTo>
                  <a:pt x="4070" y="5042"/>
                </a:lnTo>
                <a:lnTo>
                  <a:pt x="4133" y="5056"/>
                </a:lnTo>
                <a:lnTo>
                  <a:pt x="4197" y="5070"/>
                </a:lnTo>
                <a:lnTo>
                  <a:pt x="4262" y="5082"/>
                </a:lnTo>
                <a:lnTo>
                  <a:pt x="4326" y="5094"/>
                </a:lnTo>
                <a:lnTo>
                  <a:pt x="4391" y="5104"/>
                </a:lnTo>
                <a:lnTo>
                  <a:pt x="4455" y="5115"/>
                </a:lnTo>
                <a:lnTo>
                  <a:pt x="4521" y="5124"/>
                </a:lnTo>
                <a:lnTo>
                  <a:pt x="4587" y="5133"/>
                </a:lnTo>
                <a:lnTo>
                  <a:pt x="4652" y="5141"/>
                </a:lnTo>
                <a:lnTo>
                  <a:pt x="4718" y="5148"/>
                </a:lnTo>
                <a:lnTo>
                  <a:pt x="4784" y="5155"/>
                </a:lnTo>
                <a:lnTo>
                  <a:pt x="4850" y="5160"/>
                </a:lnTo>
                <a:lnTo>
                  <a:pt x="4917" y="5164"/>
                </a:lnTo>
                <a:lnTo>
                  <a:pt x="4985" y="5168"/>
                </a:lnTo>
                <a:lnTo>
                  <a:pt x="5051" y="5171"/>
                </a:lnTo>
                <a:lnTo>
                  <a:pt x="5118" y="5173"/>
                </a:lnTo>
                <a:lnTo>
                  <a:pt x="5186" y="5175"/>
                </a:lnTo>
                <a:lnTo>
                  <a:pt x="5253" y="5175"/>
                </a:lnTo>
                <a:lnTo>
                  <a:pt x="5253" y="493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 rot="16200000">
            <a:off x="3149845" y="4021137"/>
            <a:ext cx="1630362" cy="1604963"/>
          </a:xfrm>
          <a:custGeom>
            <a:avLst/>
            <a:gdLst>
              <a:gd name="T0" fmla="*/ 2147483647 w 10268"/>
              <a:gd name="T1" fmla="*/ 2147483647 h 10109"/>
              <a:gd name="T2" fmla="*/ 2147483647 w 10268"/>
              <a:gd name="T3" fmla="*/ 2147483647 h 10109"/>
              <a:gd name="T4" fmla="*/ 2147483647 w 10268"/>
              <a:gd name="T5" fmla="*/ 2147483647 h 10109"/>
              <a:gd name="T6" fmla="*/ 2147483647 w 10268"/>
              <a:gd name="T7" fmla="*/ 2147483647 h 10109"/>
              <a:gd name="T8" fmla="*/ 2147483647 w 10268"/>
              <a:gd name="T9" fmla="*/ 2147483647 h 10109"/>
              <a:gd name="T10" fmla="*/ 2147483647 w 10268"/>
              <a:gd name="T11" fmla="*/ 2147483647 h 10109"/>
              <a:gd name="T12" fmla="*/ 2147483647 w 10268"/>
              <a:gd name="T13" fmla="*/ 2147483647 h 10109"/>
              <a:gd name="T14" fmla="*/ 2147483647 w 10268"/>
              <a:gd name="T15" fmla="*/ 2147483647 h 10109"/>
              <a:gd name="T16" fmla="*/ 2147483647 w 10268"/>
              <a:gd name="T17" fmla="*/ 2147483647 h 10109"/>
              <a:gd name="T18" fmla="*/ 2147483647 w 10268"/>
              <a:gd name="T19" fmla="*/ 2147483647 h 10109"/>
              <a:gd name="T20" fmla="*/ 2147483647 w 10268"/>
              <a:gd name="T21" fmla="*/ 2147483647 h 10109"/>
              <a:gd name="T22" fmla="*/ 2147483647 w 10268"/>
              <a:gd name="T23" fmla="*/ 2147483647 h 10109"/>
              <a:gd name="T24" fmla="*/ 2147483647 w 10268"/>
              <a:gd name="T25" fmla="*/ 2147483647 h 10109"/>
              <a:gd name="T26" fmla="*/ 2147483647 w 10268"/>
              <a:gd name="T27" fmla="*/ 2147483647 h 10109"/>
              <a:gd name="T28" fmla="*/ 2147483647 w 10268"/>
              <a:gd name="T29" fmla="*/ 2147483647 h 10109"/>
              <a:gd name="T30" fmla="*/ 2147483647 w 10268"/>
              <a:gd name="T31" fmla="*/ 2147483647 h 10109"/>
              <a:gd name="T32" fmla="*/ 2147483647 w 10268"/>
              <a:gd name="T33" fmla="*/ 2147483647 h 10109"/>
              <a:gd name="T34" fmla="*/ 2147483647 w 10268"/>
              <a:gd name="T35" fmla="*/ 2147483647 h 10109"/>
              <a:gd name="T36" fmla="*/ 2147483647 w 10268"/>
              <a:gd name="T37" fmla="*/ 2147483647 h 10109"/>
              <a:gd name="T38" fmla="*/ 2147483647 w 10268"/>
              <a:gd name="T39" fmla="*/ 2147483647 h 10109"/>
              <a:gd name="T40" fmla="*/ 2147483647 w 10268"/>
              <a:gd name="T41" fmla="*/ 2147483647 h 10109"/>
              <a:gd name="T42" fmla="*/ 2147483647 w 10268"/>
              <a:gd name="T43" fmla="*/ 2147483647 h 10109"/>
              <a:gd name="T44" fmla="*/ 2147483647 w 10268"/>
              <a:gd name="T45" fmla="*/ 2147483647 h 10109"/>
              <a:gd name="T46" fmla="*/ 2147483647 w 10268"/>
              <a:gd name="T47" fmla="*/ 2147483647 h 10109"/>
              <a:gd name="T48" fmla="*/ 2147483647 w 10268"/>
              <a:gd name="T49" fmla="*/ 2147483647 h 10109"/>
              <a:gd name="T50" fmla="*/ 2147483647 w 10268"/>
              <a:gd name="T51" fmla="*/ 2147483647 h 10109"/>
              <a:gd name="T52" fmla="*/ 2147483647 w 10268"/>
              <a:gd name="T53" fmla="*/ 2147483647 h 10109"/>
              <a:gd name="T54" fmla="*/ 2147483647 w 10268"/>
              <a:gd name="T55" fmla="*/ 2147483647 h 10109"/>
              <a:gd name="T56" fmla="*/ 2147483647 w 10268"/>
              <a:gd name="T57" fmla="*/ 2147483647 h 10109"/>
              <a:gd name="T58" fmla="*/ 2147483647 w 10268"/>
              <a:gd name="T59" fmla="*/ 2147483647 h 10109"/>
              <a:gd name="T60" fmla="*/ 2147483647 w 10268"/>
              <a:gd name="T61" fmla="*/ 2147483647 h 10109"/>
              <a:gd name="T62" fmla="*/ 2147483647 w 10268"/>
              <a:gd name="T63" fmla="*/ 2147483647 h 10109"/>
              <a:gd name="T64" fmla="*/ 2147483647 w 10268"/>
              <a:gd name="T65" fmla="*/ 2147483647 h 10109"/>
              <a:gd name="T66" fmla="*/ 2147483647 w 10268"/>
              <a:gd name="T67" fmla="*/ 2147483647 h 10109"/>
              <a:gd name="T68" fmla="*/ 2147483647 w 10268"/>
              <a:gd name="T69" fmla="*/ 2147483647 h 10109"/>
              <a:gd name="T70" fmla="*/ 2147483647 w 10268"/>
              <a:gd name="T71" fmla="*/ 2147483647 h 10109"/>
              <a:gd name="T72" fmla="*/ 2147483647 w 10268"/>
              <a:gd name="T73" fmla="*/ 2147483647 h 10109"/>
              <a:gd name="T74" fmla="*/ 2147483647 w 10268"/>
              <a:gd name="T75" fmla="*/ 2147483647 h 10109"/>
              <a:gd name="T76" fmla="*/ 2147483647 w 10268"/>
              <a:gd name="T77" fmla="*/ 2147483647 h 10109"/>
              <a:gd name="T78" fmla="*/ 2147483647 w 10268"/>
              <a:gd name="T79" fmla="*/ 2147483647 h 10109"/>
              <a:gd name="T80" fmla="*/ 2147483647 w 10268"/>
              <a:gd name="T81" fmla="*/ 2147483647 h 10109"/>
              <a:gd name="T82" fmla="*/ 2147483647 w 10268"/>
              <a:gd name="T83" fmla="*/ 2147483647 h 10109"/>
              <a:gd name="T84" fmla="*/ 2147483647 w 10268"/>
              <a:gd name="T85" fmla="*/ 0 h 1010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268"/>
              <a:gd name="T130" fmla="*/ 0 h 10109"/>
              <a:gd name="T131" fmla="*/ 10268 w 10268"/>
              <a:gd name="T132" fmla="*/ 10109 h 1010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268" h="10109">
                <a:moveTo>
                  <a:pt x="5134" y="0"/>
                </a:moveTo>
                <a:lnTo>
                  <a:pt x="5397" y="6"/>
                </a:lnTo>
                <a:lnTo>
                  <a:pt x="5657" y="26"/>
                </a:lnTo>
                <a:lnTo>
                  <a:pt x="5914" y="58"/>
                </a:lnTo>
                <a:lnTo>
                  <a:pt x="6166" y="103"/>
                </a:lnTo>
                <a:lnTo>
                  <a:pt x="6414" y="159"/>
                </a:lnTo>
                <a:lnTo>
                  <a:pt x="6658" y="228"/>
                </a:lnTo>
                <a:lnTo>
                  <a:pt x="6896" y="308"/>
                </a:lnTo>
                <a:lnTo>
                  <a:pt x="7128" y="398"/>
                </a:lnTo>
                <a:lnTo>
                  <a:pt x="7356" y="500"/>
                </a:lnTo>
                <a:lnTo>
                  <a:pt x="7578" y="611"/>
                </a:lnTo>
                <a:lnTo>
                  <a:pt x="7793" y="734"/>
                </a:lnTo>
                <a:lnTo>
                  <a:pt x="8001" y="865"/>
                </a:lnTo>
                <a:lnTo>
                  <a:pt x="8202" y="1006"/>
                </a:lnTo>
                <a:lnTo>
                  <a:pt x="8396" y="1157"/>
                </a:lnTo>
                <a:lnTo>
                  <a:pt x="8583" y="1316"/>
                </a:lnTo>
                <a:lnTo>
                  <a:pt x="8761" y="1483"/>
                </a:lnTo>
                <a:lnTo>
                  <a:pt x="8931" y="1659"/>
                </a:lnTo>
                <a:lnTo>
                  <a:pt x="9092" y="1842"/>
                </a:lnTo>
                <a:lnTo>
                  <a:pt x="9245" y="2034"/>
                </a:lnTo>
                <a:lnTo>
                  <a:pt x="9389" y="2232"/>
                </a:lnTo>
                <a:lnTo>
                  <a:pt x="9523" y="2437"/>
                </a:lnTo>
                <a:lnTo>
                  <a:pt x="9646" y="2648"/>
                </a:lnTo>
                <a:lnTo>
                  <a:pt x="9760" y="2866"/>
                </a:lnTo>
                <a:lnTo>
                  <a:pt x="9863" y="3091"/>
                </a:lnTo>
                <a:lnTo>
                  <a:pt x="9955" y="3319"/>
                </a:lnTo>
                <a:lnTo>
                  <a:pt x="10036" y="3554"/>
                </a:lnTo>
                <a:lnTo>
                  <a:pt x="10106" y="3794"/>
                </a:lnTo>
                <a:lnTo>
                  <a:pt x="10163" y="4038"/>
                </a:lnTo>
                <a:lnTo>
                  <a:pt x="10208" y="4287"/>
                </a:lnTo>
                <a:lnTo>
                  <a:pt x="10241" y="4539"/>
                </a:lnTo>
                <a:lnTo>
                  <a:pt x="10261" y="4795"/>
                </a:lnTo>
                <a:lnTo>
                  <a:pt x="10268" y="5055"/>
                </a:lnTo>
                <a:lnTo>
                  <a:pt x="10261" y="5314"/>
                </a:lnTo>
                <a:lnTo>
                  <a:pt x="10241" y="5570"/>
                </a:lnTo>
                <a:lnTo>
                  <a:pt x="10208" y="5822"/>
                </a:lnTo>
                <a:lnTo>
                  <a:pt x="10163" y="6071"/>
                </a:lnTo>
                <a:lnTo>
                  <a:pt x="10106" y="6315"/>
                </a:lnTo>
                <a:lnTo>
                  <a:pt x="10036" y="6554"/>
                </a:lnTo>
                <a:lnTo>
                  <a:pt x="9955" y="6789"/>
                </a:lnTo>
                <a:lnTo>
                  <a:pt x="9863" y="7019"/>
                </a:lnTo>
                <a:lnTo>
                  <a:pt x="9760" y="7243"/>
                </a:lnTo>
                <a:lnTo>
                  <a:pt x="9646" y="7461"/>
                </a:lnTo>
                <a:lnTo>
                  <a:pt x="9523" y="7672"/>
                </a:lnTo>
                <a:lnTo>
                  <a:pt x="9389" y="7877"/>
                </a:lnTo>
                <a:lnTo>
                  <a:pt x="9245" y="8075"/>
                </a:lnTo>
                <a:lnTo>
                  <a:pt x="9092" y="8267"/>
                </a:lnTo>
                <a:lnTo>
                  <a:pt x="8931" y="8450"/>
                </a:lnTo>
                <a:lnTo>
                  <a:pt x="8761" y="8626"/>
                </a:lnTo>
                <a:lnTo>
                  <a:pt x="8583" y="8794"/>
                </a:lnTo>
                <a:lnTo>
                  <a:pt x="8396" y="8953"/>
                </a:lnTo>
                <a:lnTo>
                  <a:pt x="8202" y="9102"/>
                </a:lnTo>
                <a:lnTo>
                  <a:pt x="8001" y="9244"/>
                </a:lnTo>
                <a:lnTo>
                  <a:pt x="7793" y="9375"/>
                </a:lnTo>
                <a:lnTo>
                  <a:pt x="7578" y="9498"/>
                </a:lnTo>
                <a:lnTo>
                  <a:pt x="7356" y="9609"/>
                </a:lnTo>
                <a:lnTo>
                  <a:pt x="7128" y="9710"/>
                </a:lnTo>
                <a:lnTo>
                  <a:pt x="6896" y="9801"/>
                </a:lnTo>
                <a:lnTo>
                  <a:pt x="6658" y="9881"/>
                </a:lnTo>
                <a:lnTo>
                  <a:pt x="6414" y="9950"/>
                </a:lnTo>
                <a:lnTo>
                  <a:pt x="6166" y="10007"/>
                </a:lnTo>
                <a:lnTo>
                  <a:pt x="5914" y="10051"/>
                </a:lnTo>
                <a:lnTo>
                  <a:pt x="5657" y="10082"/>
                </a:lnTo>
                <a:lnTo>
                  <a:pt x="5397" y="10102"/>
                </a:lnTo>
                <a:lnTo>
                  <a:pt x="5134" y="10109"/>
                </a:lnTo>
                <a:lnTo>
                  <a:pt x="4870" y="10102"/>
                </a:lnTo>
                <a:lnTo>
                  <a:pt x="4610" y="10082"/>
                </a:lnTo>
                <a:lnTo>
                  <a:pt x="4354" y="10051"/>
                </a:lnTo>
                <a:lnTo>
                  <a:pt x="4101" y="10007"/>
                </a:lnTo>
                <a:lnTo>
                  <a:pt x="3853" y="9950"/>
                </a:lnTo>
                <a:lnTo>
                  <a:pt x="3610" y="9881"/>
                </a:lnTo>
                <a:lnTo>
                  <a:pt x="3371" y="9801"/>
                </a:lnTo>
                <a:lnTo>
                  <a:pt x="3138" y="9710"/>
                </a:lnTo>
                <a:lnTo>
                  <a:pt x="2911" y="9609"/>
                </a:lnTo>
                <a:lnTo>
                  <a:pt x="2690" y="9498"/>
                </a:lnTo>
                <a:lnTo>
                  <a:pt x="2475" y="9375"/>
                </a:lnTo>
                <a:lnTo>
                  <a:pt x="2267" y="9244"/>
                </a:lnTo>
                <a:lnTo>
                  <a:pt x="2065" y="9102"/>
                </a:lnTo>
                <a:lnTo>
                  <a:pt x="1871" y="8953"/>
                </a:lnTo>
                <a:lnTo>
                  <a:pt x="1685" y="8794"/>
                </a:lnTo>
                <a:lnTo>
                  <a:pt x="1506" y="8626"/>
                </a:lnTo>
                <a:lnTo>
                  <a:pt x="1337" y="8450"/>
                </a:lnTo>
                <a:lnTo>
                  <a:pt x="1175" y="8267"/>
                </a:lnTo>
                <a:lnTo>
                  <a:pt x="1022" y="8075"/>
                </a:lnTo>
                <a:lnTo>
                  <a:pt x="879" y="7877"/>
                </a:lnTo>
                <a:lnTo>
                  <a:pt x="745" y="7672"/>
                </a:lnTo>
                <a:lnTo>
                  <a:pt x="621" y="7461"/>
                </a:lnTo>
                <a:lnTo>
                  <a:pt x="507" y="7243"/>
                </a:lnTo>
                <a:lnTo>
                  <a:pt x="404" y="7019"/>
                </a:lnTo>
                <a:lnTo>
                  <a:pt x="313" y="6789"/>
                </a:lnTo>
                <a:lnTo>
                  <a:pt x="232" y="6554"/>
                </a:lnTo>
                <a:lnTo>
                  <a:pt x="162" y="6315"/>
                </a:lnTo>
                <a:lnTo>
                  <a:pt x="104" y="6071"/>
                </a:lnTo>
                <a:lnTo>
                  <a:pt x="59" y="5822"/>
                </a:lnTo>
                <a:lnTo>
                  <a:pt x="26" y="5570"/>
                </a:lnTo>
                <a:lnTo>
                  <a:pt x="6" y="5314"/>
                </a:lnTo>
                <a:lnTo>
                  <a:pt x="0" y="5055"/>
                </a:lnTo>
                <a:lnTo>
                  <a:pt x="6" y="4795"/>
                </a:lnTo>
                <a:lnTo>
                  <a:pt x="26" y="4539"/>
                </a:lnTo>
                <a:lnTo>
                  <a:pt x="59" y="4287"/>
                </a:lnTo>
                <a:lnTo>
                  <a:pt x="104" y="4038"/>
                </a:lnTo>
                <a:lnTo>
                  <a:pt x="162" y="3794"/>
                </a:lnTo>
                <a:lnTo>
                  <a:pt x="232" y="3554"/>
                </a:lnTo>
                <a:lnTo>
                  <a:pt x="313" y="3319"/>
                </a:lnTo>
                <a:lnTo>
                  <a:pt x="404" y="3091"/>
                </a:lnTo>
                <a:lnTo>
                  <a:pt x="507" y="2866"/>
                </a:lnTo>
                <a:lnTo>
                  <a:pt x="621" y="2648"/>
                </a:lnTo>
                <a:lnTo>
                  <a:pt x="745" y="2437"/>
                </a:lnTo>
                <a:lnTo>
                  <a:pt x="879" y="2232"/>
                </a:lnTo>
                <a:lnTo>
                  <a:pt x="1022" y="2034"/>
                </a:lnTo>
                <a:lnTo>
                  <a:pt x="1175" y="1842"/>
                </a:lnTo>
                <a:lnTo>
                  <a:pt x="1337" y="1659"/>
                </a:lnTo>
                <a:lnTo>
                  <a:pt x="1506" y="1483"/>
                </a:lnTo>
                <a:lnTo>
                  <a:pt x="1685" y="1316"/>
                </a:lnTo>
                <a:lnTo>
                  <a:pt x="1871" y="1157"/>
                </a:lnTo>
                <a:lnTo>
                  <a:pt x="2065" y="1006"/>
                </a:lnTo>
                <a:lnTo>
                  <a:pt x="2267" y="865"/>
                </a:lnTo>
                <a:lnTo>
                  <a:pt x="2475" y="734"/>
                </a:lnTo>
                <a:lnTo>
                  <a:pt x="2690" y="611"/>
                </a:lnTo>
                <a:lnTo>
                  <a:pt x="2911" y="500"/>
                </a:lnTo>
                <a:lnTo>
                  <a:pt x="3138" y="398"/>
                </a:lnTo>
                <a:lnTo>
                  <a:pt x="3371" y="308"/>
                </a:lnTo>
                <a:lnTo>
                  <a:pt x="3610" y="228"/>
                </a:lnTo>
                <a:lnTo>
                  <a:pt x="3853" y="159"/>
                </a:lnTo>
                <a:lnTo>
                  <a:pt x="4101" y="103"/>
                </a:lnTo>
                <a:lnTo>
                  <a:pt x="4354" y="58"/>
                </a:lnTo>
                <a:lnTo>
                  <a:pt x="4610" y="26"/>
                </a:lnTo>
                <a:lnTo>
                  <a:pt x="4870" y="6"/>
                </a:lnTo>
                <a:lnTo>
                  <a:pt x="51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 11"/>
          <p:cNvSpPr>
            <a:spLocks/>
          </p:cNvSpPr>
          <p:nvPr/>
        </p:nvSpPr>
        <p:spPr bwMode="auto">
          <a:xfrm rot="16200000">
            <a:off x="3879300" y="4512469"/>
            <a:ext cx="1246188" cy="571500"/>
          </a:xfrm>
          <a:custGeom>
            <a:avLst/>
            <a:gdLst>
              <a:gd name="T0" fmla="*/ 2147483647 w 7842"/>
              <a:gd name="T1" fmla="*/ 2147483647 h 3598"/>
              <a:gd name="T2" fmla="*/ 2147483647 w 7842"/>
              <a:gd name="T3" fmla="*/ 2147483647 h 3598"/>
              <a:gd name="T4" fmla="*/ 2147483647 w 7842"/>
              <a:gd name="T5" fmla="*/ 2147483647 h 3598"/>
              <a:gd name="T6" fmla="*/ 2147483647 w 7842"/>
              <a:gd name="T7" fmla="*/ 2147483647 h 3598"/>
              <a:gd name="T8" fmla="*/ 2147483647 w 7842"/>
              <a:gd name="T9" fmla="*/ 2147483647 h 3598"/>
              <a:gd name="T10" fmla="*/ 2147483647 w 7842"/>
              <a:gd name="T11" fmla="*/ 2147483647 h 3598"/>
              <a:gd name="T12" fmla="*/ 2147483647 w 7842"/>
              <a:gd name="T13" fmla="*/ 2147483647 h 3598"/>
              <a:gd name="T14" fmla="*/ 2147483647 w 7842"/>
              <a:gd name="T15" fmla="*/ 2147483647 h 3598"/>
              <a:gd name="T16" fmla="*/ 2147483647 w 7842"/>
              <a:gd name="T17" fmla="*/ 2147483647 h 3598"/>
              <a:gd name="T18" fmla="*/ 2147483647 w 7842"/>
              <a:gd name="T19" fmla="*/ 2147483647 h 3598"/>
              <a:gd name="T20" fmla="*/ 2147483647 w 7842"/>
              <a:gd name="T21" fmla="*/ 0 h 3598"/>
              <a:gd name="T22" fmla="*/ 2147483647 w 7842"/>
              <a:gd name="T23" fmla="*/ 2147483647 h 3598"/>
              <a:gd name="T24" fmla="*/ 2147483647 w 7842"/>
              <a:gd name="T25" fmla="*/ 2147483647 h 3598"/>
              <a:gd name="T26" fmla="*/ 2147483647 w 7842"/>
              <a:gd name="T27" fmla="*/ 2147483647 h 3598"/>
              <a:gd name="T28" fmla="*/ 2147483647 w 7842"/>
              <a:gd name="T29" fmla="*/ 2147483647 h 3598"/>
              <a:gd name="T30" fmla="*/ 2147483647 w 7842"/>
              <a:gd name="T31" fmla="*/ 2147483647 h 3598"/>
              <a:gd name="T32" fmla="*/ 2147483647 w 7842"/>
              <a:gd name="T33" fmla="*/ 2147483647 h 3598"/>
              <a:gd name="T34" fmla="*/ 2147483647 w 7842"/>
              <a:gd name="T35" fmla="*/ 2147483647 h 3598"/>
              <a:gd name="T36" fmla="*/ 2147483647 w 7842"/>
              <a:gd name="T37" fmla="*/ 2147483647 h 3598"/>
              <a:gd name="T38" fmla="*/ 2147483647 w 7842"/>
              <a:gd name="T39" fmla="*/ 2147483647 h 3598"/>
              <a:gd name="T40" fmla="*/ 2147483647 w 7842"/>
              <a:gd name="T41" fmla="*/ 2147483647 h 3598"/>
              <a:gd name="T42" fmla="*/ 2147483647 w 7842"/>
              <a:gd name="T43" fmla="*/ 2147483647 h 3598"/>
              <a:gd name="T44" fmla="*/ 2147483647 w 7842"/>
              <a:gd name="T45" fmla="*/ 2147483647 h 3598"/>
              <a:gd name="T46" fmla="*/ 2147483647 w 7842"/>
              <a:gd name="T47" fmla="*/ 2147483647 h 3598"/>
              <a:gd name="T48" fmla="*/ 2147483647 w 7842"/>
              <a:gd name="T49" fmla="*/ 2147483647 h 3598"/>
              <a:gd name="T50" fmla="*/ 2147483647 w 7842"/>
              <a:gd name="T51" fmla="*/ 2147483647 h 3598"/>
              <a:gd name="T52" fmla="*/ 2147483647 w 7842"/>
              <a:gd name="T53" fmla="*/ 2147483647 h 3598"/>
              <a:gd name="T54" fmla="*/ 2147483647 w 7842"/>
              <a:gd name="T55" fmla="*/ 2147483647 h 3598"/>
              <a:gd name="T56" fmla="*/ 2147483647 w 7842"/>
              <a:gd name="T57" fmla="*/ 2147483647 h 3598"/>
              <a:gd name="T58" fmla="*/ 2147483647 w 7842"/>
              <a:gd name="T59" fmla="*/ 2147483647 h 3598"/>
              <a:gd name="T60" fmla="*/ 2147483647 w 7842"/>
              <a:gd name="T61" fmla="*/ 2147483647 h 3598"/>
              <a:gd name="T62" fmla="*/ 2147483647 w 7842"/>
              <a:gd name="T63" fmla="*/ 2147483647 h 3598"/>
              <a:gd name="T64" fmla="*/ 2147483647 w 7842"/>
              <a:gd name="T65" fmla="*/ 2147483647 h 3598"/>
              <a:gd name="T66" fmla="*/ 2147483647 w 7842"/>
              <a:gd name="T67" fmla="*/ 2147483647 h 3598"/>
              <a:gd name="T68" fmla="*/ 2147483647 w 7842"/>
              <a:gd name="T69" fmla="*/ 2147483647 h 3598"/>
              <a:gd name="T70" fmla="*/ 2147483647 w 7842"/>
              <a:gd name="T71" fmla="*/ 2147483647 h 3598"/>
              <a:gd name="T72" fmla="*/ 2147483647 w 7842"/>
              <a:gd name="T73" fmla="*/ 2147483647 h 3598"/>
              <a:gd name="T74" fmla="*/ 2147483647 w 7842"/>
              <a:gd name="T75" fmla="*/ 2147483647 h 3598"/>
              <a:gd name="T76" fmla="*/ 2147483647 w 7842"/>
              <a:gd name="T77" fmla="*/ 2147483647 h 3598"/>
              <a:gd name="T78" fmla="*/ 2147483647 w 7842"/>
              <a:gd name="T79" fmla="*/ 2147483647 h 3598"/>
              <a:gd name="T80" fmla="*/ 2147483647 w 7842"/>
              <a:gd name="T81" fmla="*/ 2147483647 h 3598"/>
              <a:gd name="T82" fmla="*/ 2147483647 w 7842"/>
              <a:gd name="T83" fmla="*/ 2147483647 h 3598"/>
              <a:gd name="T84" fmla="*/ 2147483647 w 7842"/>
              <a:gd name="T85" fmla="*/ 2147483647 h 359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842"/>
              <a:gd name="T130" fmla="*/ 0 h 3598"/>
              <a:gd name="T131" fmla="*/ 7842 w 7842"/>
              <a:gd name="T132" fmla="*/ 3598 h 359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842" h="3598">
                <a:moveTo>
                  <a:pt x="7842" y="1739"/>
                </a:moveTo>
                <a:lnTo>
                  <a:pt x="7753" y="1641"/>
                </a:lnTo>
                <a:lnTo>
                  <a:pt x="7660" y="1544"/>
                </a:lnTo>
                <a:lnTo>
                  <a:pt x="7565" y="1450"/>
                </a:lnTo>
                <a:lnTo>
                  <a:pt x="7468" y="1359"/>
                </a:lnTo>
                <a:lnTo>
                  <a:pt x="7369" y="1270"/>
                </a:lnTo>
                <a:lnTo>
                  <a:pt x="7267" y="1184"/>
                </a:lnTo>
                <a:lnTo>
                  <a:pt x="7163" y="1099"/>
                </a:lnTo>
                <a:lnTo>
                  <a:pt x="7057" y="1018"/>
                </a:lnTo>
                <a:lnTo>
                  <a:pt x="6948" y="940"/>
                </a:lnTo>
                <a:lnTo>
                  <a:pt x="6837" y="864"/>
                </a:lnTo>
                <a:lnTo>
                  <a:pt x="6724" y="792"/>
                </a:lnTo>
                <a:lnTo>
                  <a:pt x="6610" y="721"/>
                </a:lnTo>
                <a:lnTo>
                  <a:pt x="6493" y="654"/>
                </a:lnTo>
                <a:lnTo>
                  <a:pt x="6375" y="589"/>
                </a:lnTo>
                <a:lnTo>
                  <a:pt x="6254" y="528"/>
                </a:lnTo>
                <a:lnTo>
                  <a:pt x="6132" y="470"/>
                </a:lnTo>
                <a:lnTo>
                  <a:pt x="6008" y="415"/>
                </a:lnTo>
                <a:lnTo>
                  <a:pt x="5882" y="364"/>
                </a:lnTo>
                <a:lnTo>
                  <a:pt x="5755" y="315"/>
                </a:lnTo>
                <a:lnTo>
                  <a:pt x="5625" y="270"/>
                </a:lnTo>
                <a:lnTo>
                  <a:pt x="5495" y="228"/>
                </a:lnTo>
                <a:lnTo>
                  <a:pt x="5363" y="189"/>
                </a:lnTo>
                <a:lnTo>
                  <a:pt x="5230" y="154"/>
                </a:lnTo>
                <a:lnTo>
                  <a:pt x="5095" y="121"/>
                </a:lnTo>
                <a:lnTo>
                  <a:pt x="4958" y="94"/>
                </a:lnTo>
                <a:lnTo>
                  <a:pt x="4821" y="69"/>
                </a:lnTo>
                <a:lnTo>
                  <a:pt x="4682" y="49"/>
                </a:lnTo>
                <a:lnTo>
                  <a:pt x="4542" y="31"/>
                </a:lnTo>
                <a:lnTo>
                  <a:pt x="4401" y="17"/>
                </a:lnTo>
                <a:lnTo>
                  <a:pt x="4259" y="8"/>
                </a:lnTo>
                <a:lnTo>
                  <a:pt x="4116" y="2"/>
                </a:lnTo>
                <a:lnTo>
                  <a:pt x="3972" y="0"/>
                </a:lnTo>
                <a:lnTo>
                  <a:pt x="3823" y="2"/>
                </a:lnTo>
                <a:lnTo>
                  <a:pt x="3674" y="9"/>
                </a:lnTo>
                <a:lnTo>
                  <a:pt x="3528" y="19"/>
                </a:lnTo>
                <a:lnTo>
                  <a:pt x="3382" y="33"/>
                </a:lnTo>
                <a:lnTo>
                  <a:pt x="3236" y="52"/>
                </a:lnTo>
                <a:lnTo>
                  <a:pt x="3093" y="74"/>
                </a:lnTo>
                <a:lnTo>
                  <a:pt x="2951" y="100"/>
                </a:lnTo>
                <a:lnTo>
                  <a:pt x="2810" y="131"/>
                </a:lnTo>
                <a:lnTo>
                  <a:pt x="2670" y="165"/>
                </a:lnTo>
                <a:lnTo>
                  <a:pt x="2532" y="203"/>
                </a:lnTo>
                <a:lnTo>
                  <a:pt x="2396" y="245"/>
                </a:lnTo>
                <a:lnTo>
                  <a:pt x="2262" y="289"/>
                </a:lnTo>
                <a:lnTo>
                  <a:pt x="2128" y="337"/>
                </a:lnTo>
                <a:lnTo>
                  <a:pt x="1998" y="390"/>
                </a:lnTo>
                <a:lnTo>
                  <a:pt x="1868" y="445"/>
                </a:lnTo>
                <a:lnTo>
                  <a:pt x="1741" y="504"/>
                </a:lnTo>
                <a:lnTo>
                  <a:pt x="1615" y="566"/>
                </a:lnTo>
                <a:lnTo>
                  <a:pt x="1491" y="632"/>
                </a:lnTo>
                <a:lnTo>
                  <a:pt x="1369" y="701"/>
                </a:lnTo>
                <a:lnTo>
                  <a:pt x="1249" y="773"/>
                </a:lnTo>
                <a:lnTo>
                  <a:pt x="1132" y="847"/>
                </a:lnTo>
                <a:lnTo>
                  <a:pt x="1017" y="925"/>
                </a:lnTo>
                <a:lnTo>
                  <a:pt x="904" y="1007"/>
                </a:lnTo>
                <a:lnTo>
                  <a:pt x="794" y="1090"/>
                </a:lnTo>
                <a:lnTo>
                  <a:pt x="685" y="1177"/>
                </a:lnTo>
                <a:lnTo>
                  <a:pt x="580" y="1267"/>
                </a:lnTo>
                <a:lnTo>
                  <a:pt x="477" y="1359"/>
                </a:lnTo>
                <a:lnTo>
                  <a:pt x="376" y="1453"/>
                </a:lnTo>
                <a:lnTo>
                  <a:pt x="278" y="1551"/>
                </a:lnTo>
                <a:lnTo>
                  <a:pt x="182" y="1651"/>
                </a:lnTo>
                <a:lnTo>
                  <a:pt x="89" y="1754"/>
                </a:lnTo>
                <a:lnTo>
                  <a:pt x="0" y="1859"/>
                </a:lnTo>
                <a:lnTo>
                  <a:pt x="89" y="1957"/>
                </a:lnTo>
                <a:lnTo>
                  <a:pt x="182" y="2054"/>
                </a:lnTo>
                <a:lnTo>
                  <a:pt x="277" y="2148"/>
                </a:lnTo>
                <a:lnTo>
                  <a:pt x="374" y="2239"/>
                </a:lnTo>
                <a:lnTo>
                  <a:pt x="473" y="2328"/>
                </a:lnTo>
                <a:lnTo>
                  <a:pt x="575" y="2414"/>
                </a:lnTo>
                <a:lnTo>
                  <a:pt x="679" y="2499"/>
                </a:lnTo>
                <a:lnTo>
                  <a:pt x="785" y="2580"/>
                </a:lnTo>
                <a:lnTo>
                  <a:pt x="894" y="2658"/>
                </a:lnTo>
                <a:lnTo>
                  <a:pt x="1004" y="2734"/>
                </a:lnTo>
                <a:lnTo>
                  <a:pt x="1118" y="2807"/>
                </a:lnTo>
                <a:lnTo>
                  <a:pt x="1232" y="2877"/>
                </a:lnTo>
                <a:lnTo>
                  <a:pt x="1348" y="2944"/>
                </a:lnTo>
                <a:lnTo>
                  <a:pt x="1467" y="3009"/>
                </a:lnTo>
                <a:lnTo>
                  <a:pt x="1588" y="3070"/>
                </a:lnTo>
                <a:lnTo>
                  <a:pt x="1710" y="3128"/>
                </a:lnTo>
                <a:lnTo>
                  <a:pt x="1834" y="3183"/>
                </a:lnTo>
                <a:lnTo>
                  <a:pt x="1960" y="3234"/>
                </a:lnTo>
                <a:lnTo>
                  <a:pt x="2087" y="3283"/>
                </a:lnTo>
                <a:lnTo>
                  <a:pt x="2217" y="3328"/>
                </a:lnTo>
                <a:lnTo>
                  <a:pt x="2347" y="3370"/>
                </a:lnTo>
                <a:lnTo>
                  <a:pt x="2479" y="3409"/>
                </a:lnTo>
                <a:lnTo>
                  <a:pt x="2612" y="3444"/>
                </a:lnTo>
                <a:lnTo>
                  <a:pt x="2747" y="3477"/>
                </a:lnTo>
                <a:lnTo>
                  <a:pt x="2884" y="3504"/>
                </a:lnTo>
                <a:lnTo>
                  <a:pt x="3021" y="3529"/>
                </a:lnTo>
                <a:lnTo>
                  <a:pt x="3160" y="3549"/>
                </a:lnTo>
                <a:lnTo>
                  <a:pt x="3300" y="3567"/>
                </a:lnTo>
                <a:lnTo>
                  <a:pt x="3441" y="3581"/>
                </a:lnTo>
                <a:lnTo>
                  <a:pt x="3583" y="3590"/>
                </a:lnTo>
                <a:lnTo>
                  <a:pt x="3726" y="3596"/>
                </a:lnTo>
                <a:lnTo>
                  <a:pt x="3870" y="3598"/>
                </a:lnTo>
                <a:lnTo>
                  <a:pt x="4019" y="3596"/>
                </a:lnTo>
                <a:lnTo>
                  <a:pt x="4167" y="3589"/>
                </a:lnTo>
                <a:lnTo>
                  <a:pt x="4314" y="3579"/>
                </a:lnTo>
                <a:lnTo>
                  <a:pt x="4460" y="3565"/>
                </a:lnTo>
                <a:lnTo>
                  <a:pt x="4606" y="3546"/>
                </a:lnTo>
                <a:lnTo>
                  <a:pt x="4749" y="3524"/>
                </a:lnTo>
                <a:lnTo>
                  <a:pt x="4891" y="3498"/>
                </a:lnTo>
                <a:lnTo>
                  <a:pt x="5032" y="3467"/>
                </a:lnTo>
                <a:lnTo>
                  <a:pt x="5172" y="3433"/>
                </a:lnTo>
                <a:lnTo>
                  <a:pt x="5310" y="3395"/>
                </a:lnTo>
                <a:lnTo>
                  <a:pt x="5446" y="3354"/>
                </a:lnTo>
                <a:lnTo>
                  <a:pt x="5580" y="3309"/>
                </a:lnTo>
                <a:lnTo>
                  <a:pt x="5713" y="3261"/>
                </a:lnTo>
                <a:lnTo>
                  <a:pt x="5844" y="3208"/>
                </a:lnTo>
                <a:lnTo>
                  <a:pt x="5974" y="3153"/>
                </a:lnTo>
                <a:lnTo>
                  <a:pt x="6101" y="3094"/>
                </a:lnTo>
                <a:lnTo>
                  <a:pt x="6227" y="3032"/>
                </a:lnTo>
                <a:lnTo>
                  <a:pt x="6351" y="2966"/>
                </a:lnTo>
                <a:lnTo>
                  <a:pt x="6473" y="2897"/>
                </a:lnTo>
                <a:lnTo>
                  <a:pt x="6593" y="2825"/>
                </a:lnTo>
                <a:lnTo>
                  <a:pt x="6710" y="2751"/>
                </a:lnTo>
                <a:lnTo>
                  <a:pt x="6825" y="2673"/>
                </a:lnTo>
                <a:lnTo>
                  <a:pt x="6938" y="2591"/>
                </a:lnTo>
                <a:lnTo>
                  <a:pt x="7048" y="2508"/>
                </a:lnTo>
                <a:lnTo>
                  <a:pt x="7157" y="2421"/>
                </a:lnTo>
                <a:lnTo>
                  <a:pt x="7262" y="2331"/>
                </a:lnTo>
                <a:lnTo>
                  <a:pt x="7365" y="2239"/>
                </a:lnTo>
                <a:lnTo>
                  <a:pt x="7466" y="2145"/>
                </a:lnTo>
                <a:lnTo>
                  <a:pt x="7564" y="2047"/>
                </a:lnTo>
                <a:lnTo>
                  <a:pt x="7660" y="1947"/>
                </a:lnTo>
                <a:lnTo>
                  <a:pt x="7753" y="1844"/>
                </a:lnTo>
                <a:lnTo>
                  <a:pt x="7842" y="17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 rot="16200000">
            <a:off x="4038050" y="4321970"/>
            <a:ext cx="625475" cy="309562"/>
          </a:xfrm>
          <a:custGeom>
            <a:avLst/>
            <a:gdLst>
              <a:gd name="T0" fmla="*/ 2147483647 w 3947"/>
              <a:gd name="T1" fmla="*/ 2147483647 h 1952"/>
              <a:gd name="T2" fmla="*/ 2147483647 w 3947"/>
              <a:gd name="T3" fmla="*/ 2147483647 h 1952"/>
              <a:gd name="T4" fmla="*/ 2147483647 w 3947"/>
              <a:gd name="T5" fmla="*/ 2147483647 h 1952"/>
              <a:gd name="T6" fmla="*/ 2147483647 w 3947"/>
              <a:gd name="T7" fmla="*/ 2147483647 h 1952"/>
              <a:gd name="T8" fmla="*/ 2147483647 w 3947"/>
              <a:gd name="T9" fmla="*/ 2147483647 h 1952"/>
              <a:gd name="T10" fmla="*/ 2147483647 w 3947"/>
              <a:gd name="T11" fmla="*/ 2147483647 h 1952"/>
              <a:gd name="T12" fmla="*/ 2147483647 w 3947"/>
              <a:gd name="T13" fmla="*/ 2147483647 h 1952"/>
              <a:gd name="T14" fmla="*/ 2147483647 w 3947"/>
              <a:gd name="T15" fmla="*/ 2147483647 h 1952"/>
              <a:gd name="T16" fmla="*/ 2147483647 w 3947"/>
              <a:gd name="T17" fmla="*/ 2147483647 h 1952"/>
              <a:gd name="T18" fmla="*/ 2147483647 w 3947"/>
              <a:gd name="T19" fmla="*/ 2147483647 h 1952"/>
              <a:gd name="T20" fmla="*/ 2147483647 w 3947"/>
              <a:gd name="T21" fmla="*/ 2147483647 h 1952"/>
              <a:gd name="T22" fmla="*/ 2147483647 w 3947"/>
              <a:gd name="T23" fmla="*/ 2147483647 h 1952"/>
              <a:gd name="T24" fmla="*/ 2147483647 w 3947"/>
              <a:gd name="T25" fmla="*/ 2147483647 h 1952"/>
              <a:gd name="T26" fmla="*/ 2147483647 w 3947"/>
              <a:gd name="T27" fmla="*/ 2147483647 h 1952"/>
              <a:gd name="T28" fmla="*/ 2147483647 w 3947"/>
              <a:gd name="T29" fmla="*/ 2147483647 h 1952"/>
              <a:gd name="T30" fmla="*/ 2147483647 w 3947"/>
              <a:gd name="T31" fmla="*/ 2147483647 h 1952"/>
              <a:gd name="T32" fmla="*/ 2147483647 w 3947"/>
              <a:gd name="T33" fmla="*/ 2147483647 h 1952"/>
              <a:gd name="T34" fmla="*/ 2147483647 w 3947"/>
              <a:gd name="T35" fmla="*/ 2147483647 h 1952"/>
              <a:gd name="T36" fmla="*/ 2147483647 w 3947"/>
              <a:gd name="T37" fmla="*/ 2147483647 h 1952"/>
              <a:gd name="T38" fmla="*/ 2147483647 w 3947"/>
              <a:gd name="T39" fmla="*/ 2147483647 h 1952"/>
              <a:gd name="T40" fmla="*/ 2147483647 w 3947"/>
              <a:gd name="T41" fmla="*/ 2147483647 h 1952"/>
              <a:gd name="T42" fmla="*/ 2147483647 w 3947"/>
              <a:gd name="T43" fmla="*/ 2147483647 h 1952"/>
              <a:gd name="T44" fmla="*/ 2147483647 w 3947"/>
              <a:gd name="T45" fmla="*/ 2147483647 h 1952"/>
              <a:gd name="T46" fmla="*/ 2147483647 w 3947"/>
              <a:gd name="T47" fmla="*/ 2147483647 h 1952"/>
              <a:gd name="T48" fmla="*/ 2147483647 w 3947"/>
              <a:gd name="T49" fmla="*/ 2147483647 h 1952"/>
              <a:gd name="T50" fmla="*/ 2147483647 w 3947"/>
              <a:gd name="T51" fmla="*/ 2147483647 h 1952"/>
              <a:gd name="T52" fmla="*/ 2147483647 w 3947"/>
              <a:gd name="T53" fmla="*/ 2147483647 h 1952"/>
              <a:gd name="T54" fmla="*/ 2147483647 w 3947"/>
              <a:gd name="T55" fmla="*/ 2147483647 h 1952"/>
              <a:gd name="T56" fmla="*/ 2147483647 w 3947"/>
              <a:gd name="T57" fmla="*/ 2147483647 h 1952"/>
              <a:gd name="T58" fmla="*/ 2147483647 w 3947"/>
              <a:gd name="T59" fmla="*/ 2147483647 h 1952"/>
              <a:gd name="T60" fmla="*/ 2147483647 w 3947"/>
              <a:gd name="T61" fmla="*/ 2147483647 h 1952"/>
              <a:gd name="T62" fmla="*/ 2147483647 w 3947"/>
              <a:gd name="T63" fmla="*/ 2147483647 h 1952"/>
              <a:gd name="T64" fmla="*/ 2147483647 w 3947"/>
              <a:gd name="T65" fmla="*/ 2147483647 h 1952"/>
              <a:gd name="T66" fmla="*/ 2147483647 w 3947"/>
              <a:gd name="T67" fmla="*/ 2147483647 h 1952"/>
              <a:gd name="T68" fmla="*/ 2147483647 w 3947"/>
              <a:gd name="T69" fmla="*/ 2147483647 h 1952"/>
              <a:gd name="T70" fmla="*/ 2147483647 w 3947"/>
              <a:gd name="T71" fmla="*/ 2147483647 h 1952"/>
              <a:gd name="T72" fmla="*/ 2147483647 w 3947"/>
              <a:gd name="T73" fmla="*/ 2147483647 h 1952"/>
              <a:gd name="T74" fmla="*/ 2147483647 w 3947"/>
              <a:gd name="T75" fmla="*/ 2147483647 h 1952"/>
              <a:gd name="T76" fmla="*/ 2147483647 w 3947"/>
              <a:gd name="T77" fmla="*/ 2147483647 h 1952"/>
              <a:gd name="T78" fmla="*/ 2147483647 w 3947"/>
              <a:gd name="T79" fmla="*/ 2147483647 h 1952"/>
              <a:gd name="T80" fmla="*/ 2147483647 w 3947"/>
              <a:gd name="T81" fmla="*/ 2147483647 h 1952"/>
              <a:gd name="T82" fmla="*/ 2147483647 w 3947"/>
              <a:gd name="T83" fmla="*/ 2147483647 h 1952"/>
              <a:gd name="T84" fmla="*/ 2147483647 w 3947"/>
              <a:gd name="T85" fmla="*/ 2147483647 h 1952"/>
              <a:gd name="T86" fmla="*/ 2147483647 w 3947"/>
              <a:gd name="T87" fmla="*/ 2147483647 h 1952"/>
              <a:gd name="T88" fmla="*/ 2147483647 w 3947"/>
              <a:gd name="T89" fmla="*/ 2147483647 h 1952"/>
              <a:gd name="T90" fmla="*/ 2147483647 w 3947"/>
              <a:gd name="T91" fmla="*/ 2147483647 h 1952"/>
              <a:gd name="T92" fmla="*/ 2147483647 w 3947"/>
              <a:gd name="T93" fmla="*/ 2147483647 h 1952"/>
              <a:gd name="T94" fmla="*/ 2147483647 w 3947"/>
              <a:gd name="T95" fmla="*/ 2147483647 h 1952"/>
              <a:gd name="T96" fmla="*/ 2147483647 w 3947"/>
              <a:gd name="T97" fmla="*/ 2147483647 h 1952"/>
              <a:gd name="T98" fmla="*/ 0 w 3947"/>
              <a:gd name="T99" fmla="*/ 0 h 195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47"/>
              <a:gd name="T151" fmla="*/ 0 h 1952"/>
              <a:gd name="T152" fmla="*/ 3947 w 3947"/>
              <a:gd name="T153" fmla="*/ 1952 h 195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47" h="1952">
                <a:moveTo>
                  <a:pt x="0" y="240"/>
                </a:moveTo>
                <a:lnTo>
                  <a:pt x="65" y="240"/>
                </a:lnTo>
                <a:lnTo>
                  <a:pt x="129" y="241"/>
                </a:lnTo>
                <a:lnTo>
                  <a:pt x="194" y="244"/>
                </a:lnTo>
                <a:lnTo>
                  <a:pt x="258" y="246"/>
                </a:lnTo>
                <a:lnTo>
                  <a:pt x="322" y="250"/>
                </a:lnTo>
                <a:lnTo>
                  <a:pt x="385" y="254"/>
                </a:lnTo>
                <a:lnTo>
                  <a:pt x="448" y="259"/>
                </a:lnTo>
                <a:lnTo>
                  <a:pt x="513" y="265"/>
                </a:lnTo>
                <a:lnTo>
                  <a:pt x="576" y="272"/>
                </a:lnTo>
                <a:lnTo>
                  <a:pt x="638" y="279"/>
                </a:lnTo>
                <a:lnTo>
                  <a:pt x="700" y="288"/>
                </a:lnTo>
                <a:lnTo>
                  <a:pt x="762" y="297"/>
                </a:lnTo>
                <a:lnTo>
                  <a:pt x="824" y="307"/>
                </a:lnTo>
                <a:lnTo>
                  <a:pt x="886" y="317"/>
                </a:lnTo>
                <a:lnTo>
                  <a:pt x="948" y="328"/>
                </a:lnTo>
                <a:lnTo>
                  <a:pt x="1009" y="340"/>
                </a:lnTo>
                <a:lnTo>
                  <a:pt x="1070" y="353"/>
                </a:lnTo>
                <a:lnTo>
                  <a:pt x="1131" y="367"/>
                </a:lnTo>
                <a:lnTo>
                  <a:pt x="1191" y="381"/>
                </a:lnTo>
                <a:lnTo>
                  <a:pt x="1251" y="395"/>
                </a:lnTo>
                <a:lnTo>
                  <a:pt x="1311" y="411"/>
                </a:lnTo>
                <a:lnTo>
                  <a:pt x="1370" y="428"/>
                </a:lnTo>
                <a:lnTo>
                  <a:pt x="1430" y="445"/>
                </a:lnTo>
                <a:lnTo>
                  <a:pt x="1489" y="462"/>
                </a:lnTo>
                <a:lnTo>
                  <a:pt x="1547" y="481"/>
                </a:lnTo>
                <a:lnTo>
                  <a:pt x="1606" y="500"/>
                </a:lnTo>
                <a:lnTo>
                  <a:pt x="1664" y="520"/>
                </a:lnTo>
                <a:lnTo>
                  <a:pt x="1722" y="540"/>
                </a:lnTo>
                <a:lnTo>
                  <a:pt x="1780" y="561"/>
                </a:lnTo>
                <a:lnTo>
                  <a:pt x="1837" y="583"/>
                </a:lnTo>
                <a:lnTo>
                  <a:pt x="1893" y="606"/>
                </a:lnTo>
                <a:lnTo>
                  <a:pt x="1949" y="629"/>
                </a:lnTo>
                <a:lnTo>
                  <a:pt x="2005" y="652"/>
                </a:lnTo>
                <a:lnTo>
                  <a:pt x="2061" y="677"/>
                </a:lnTo>
                <a:lnTo>
                  <a:pt x="2117" y="702"/>
                </a:lnTo>
                <a:lnTo>
                  <a:pt x="2171" y="728"/>
                </a:lnTo>
                <a:lnTo>
                  <a:pt x="2226" y="754"/>
                </a:lnTo>
                <a:lnTo>
                  <a:pt x="2280" y="781"/>
                </a:lnTo>
                <a:lnTo>
                  <a:pt x="2334" y="809"/>
                </a:lnTo>
                <a:lnTo>
                  <a:pt x="2388" y="837"/>
                </a:lnTo>
                <a:lnTo>
                  <a:pt x="2441" y="866"/>
                </a:lnTo>
                <a:lnTo>
                  <a:pt x="2493" y="896"/>
                </a:lnTo>
                <a:lnTo>
                  <a:pt x="2546" y="925"/>
                </a:lnTo>
                <a:lnTo>
                  <a:pt x="2598" y="956"/>
                </a:lnTo>
                <a:lnTo>
                  <a:pt x="2649" y="987"/>
                </a:lnTo>
                <a:lnTo>
                  <a:pt x="2701" y="1019"/>
                </a:lnTo>
                <a:lnTo>
                  <a:pt x="2751" y="1052"/>
                </a:lnTo>
                <a:lnTo>
                  <a:pt x="2802" y="1085"/>
                </a:lnTo>
                <a:lnTo>
                  <a:pt x="2851" y="1118"/>
                </a:lnTo>
                <a:lnTo>
                  <a:pt x="2901" y="1153"/>
                </a:lnTo>
                <a:lnTo>
                  <a:pt x="2949" y="1188"/>
                </a:lnTo>
                <a:lnTo>
                  <a:pt x="2997" y="1222"/>
                </a:lnTo>
                <a:lnTo>
                  <a:pt x="3046" y="1258"/>
                </a:lnTo>
                <a:lnTo>
                  <a:pt x="3093" y="1295"/>
                </a:lnTo>
                <a:lnTo>
                  <a:pt x="3141" y="1332"/>
                </a:lnTo>
                <a:lnTo>
                  <a:pt x="3187" y="1369"/>
                </a:lnTo>
                <a:lnTo>
                  <a:pt x="3233" y="1407"/>
                </a:lnTo>
                <a:lnTo>
                  <a:pt x="3280" y="1446"/>
                </a:lnTo>
                <a:lnTo>
                  <a:pt x="3325" y="1485"/>
                </a:lnTo>
                <a:lnTo>
                  <a:pt x="3369" y="1525"/>
                </a:lnTo>
                <a:lnTo>
                  <a:pt x="3414" y="1565"/>
                </a:lnTo>
                <a:lnTo>
                  <a:pt x="3457" y="1606"/>
                </a:lnTo>
                <a:lnTo>
                  <a:pt x="3501" y="1647"/>
                </a:lnTo>
                <a:lnTo>
                  <a:pt x="3544" y="1688"/>
                </a:lnTo>
                <a:lnTo>
                  <a:pt x="3586" y="1730"/>
                </a:lnTo>
                <a:lnTo>
                  <a:pt x="3628" y="1774"/>
                </a:lnTo>
                <a:lnTo>
                  <a:pt x="3669" y="1817"/>
                </a:lnTo>
                <a:lnTo>
                  <a:pt x="3710" y="1860"/>
                </a:lnTo>
                <a:lnTo>
                  <a:pt x="3750" y="1904"/>
                </a:lnTo>
                <a:lnTo>
                  <a:pt x="3790" y="1949"/>
                </a:lnTo>
                <a:lnTo>
                  <a:pt x="3792" y="1952"/>
                </a:lnTo>
                <a:lnTo>
                  <a:pt x="3811" y="1928"/>
                </a:lnTo>
                <a:lnTo>
                  <a:pt x="3831" y="1905"/>
                </a:lnTo>
                <a:lnTo>
                  <a:pt x="3851" y="1882"/>
                </a:lnTo>
                <a:lnTo>
                  <a:pt x="3870" y="1859"/>
                </a:lnTo>
                <a:lnTo>
                  <a:pt x="3890" y="1836"/>
                </a:lnTo>
                <a:lnTo>
                  <a:pt x="3909" y="1813"/>
                </a:lnTo>
                <a:lnTo>
                  <a:pt x="3928" y="1788"/>
                </a:lnTo>
                <a:lnTo>
                  <a:pt x="3947" y="1765"/>
                </a:lnTo>
                <a:lnTo>
                  <a:pt x="3928" y="1744"/>
                </a:lnTo>
                <a:lnTo>
                  <a:pt x="3886" y="1698"/>
                </a:lnTo>
                <a:lnTo>
                  <a:pt x="3843" y="1651"/>
                </a:lnTo>
                <a:lnTo>
                  <a:pt x="3799" y="1607"/>
                </a:lnTo>
                <a:lnTo>
                  <a:pt x="3755" y="1562"/>
                </a:lnTo>
                <a:lnTo>
                  <a:pt x="3711" y="1518"/>
                </a:lnTo>
                <a:lnTo>
                  <a:pt x="3667" y="1474"/>
                </a:lnTo>
                <a:lnTo>
                  <a:pt x="3622" y="1431"/>
                </a:lnTo>
                <a:lnTo>
                  <a:pt x="3575" y="1389"/>
                </a:lnTo>
                <a:lnTo>
                  <a:pt x="3529" y="1347"/>
                </a:lnTo>
                <a:lnTo>
                  <a:pt x="3482" y="1305"/>
                </a:lnTo>
                <a:lnTo>
                  <a:pt x="3434" y="1265"/>
                </a:lnTo>
                <a:lnTo>
                  <a:pt x="3386" y="1224"/>
                </a:lnTo>
                <a:lnTo>
                  <a:pt x="3338" y="1183"/>
                </a:lnTo>
                <a:lnTo>
                  <a:pt x="3289" y="1144"/>
                </a:lnTo>
                <a:lnTo>
                  <a:pt x="3240" y="1106"/>
                </a:lnTo>
                <a:lnTo>
                  <a:pt x="3190" y="1068"/>
                </a:lnTo>
                <a:lnTo>
                  <a:pt x="3140" y="1030"/>
                </a:lnTo>
                <a:lnTo>
                  <a:pt x="3089" y="993"/>
                </a:lnTo>
                <a:lnTo>
                  <a:pt x="3037" y="957"/>
                </a:lnTo>
                <a:lnTo>
                  <a:pt x="2986" y="921"/>
                </a:lnTo>
                <a:lnTo>
                  <a:pt x="2933" y="885"/>
                </a:lnTo>
                <a:lnTo>
                  <a:pt x="2881" y="852"/>
                </a:lnTo>
                <a:lnTo>
                  <a:pt x="2828" y="817"/>
                </a:lnTo>
                <a:lnTo>
                  <a:pt x="2774" y="783"/>
                </a:lnTo>
                <a:lnTo>
                  <a:pt x="2721" y="750"/>
                </a:lnTo>
                <a:lnTo>
                  <a:pt x="2666" y="719"/>
                </a:lnTo>
                <a:lnTo>
                  <a:pt x="2611" y="687"/>
                </a:lnTo>
                <a:lnTo>
                  <a:pt x="2555" y="657"/>
                </a:lnTo>
                <a:lnTo>
                  <a:pt x="2500" y="626"/>
                </a:lnTo>
                <a:lnTo>
                  <a:pt x="2445" y="597"/>
                </a:lnTo>
                <a:lnTo>
                  <a:pt x="2388" y="567"/>
                </a:lnTo>
                <a:lnTo>
                  <a:pt x="2331" y="540"/>
                </a:lnTo>
                <a:lnTo>
                  <a:pt x="2273" y="511"/>
                </a:lnTo>
                <a:lnTo>
                  <a:pt x="2217" y="485"/>
                </a:lnTo>
                <a:lnTo>
                  <a:pt x="2159" y="459"/>
                </a:lnTo>
                <a:lnTo>
                  <a:pt x="2100" y="432"/>
                </a:lnTo>
                <a:lnTo>
                  <a:pt x="2041" y="408"/>
                </a:lnTo>
                <a:lnTo>
                  <a:pt x="1982" y="384"/>
                </a:lnTo>
                <a:lnTo>
                  <a:pt x="1923" y="361"/>
                </a:lnTo>
                <a:lnTo>
                  <a:pt x="1863" y="337"/>
                </a:lnTo>
                <a:lnTo>
                  <a:pt x="1803" y="315"/>
                </a:lnTo>
                <a:lnTo>
                  <a:pt x="1743" y="294"/>
                </a:lnTo>
                <a:lnTo>
                  <a:pt x="1682" y="273"/>
                </a:lnTo>
                <a:lnTo>
                  <a:pt x="1621" y="253"/>
                </a:lnTo>
                <a:lnTo>
                  <a:pt x="1559" y="233"/>
                </a:lnTo>
                <a:lnTo>
                  <a:pt x="1498" y="215"/>
                </a:lnTo>
                <a:lnTo>
                  <a:pt x="1436" y="197"/>
                </a:lnTo>
                <a:lnTo>
                  <a:pt x="1372" y="180"/>
                </a:lnTo>
                <a:lnTo>
                  <a:pt x="1310" y="163"/>
                </a:lnTo>
                <a:lnTo>
                  <a:pt x="1247" y="148"/>
                </a:lnTo>
                <a:lnTo>
                  <a:pt x="1183" y="133"/>
                </a:lnTo>
                <a:lnTo>
                  <a:pt x="1120" y="119"/>
                </a:lnTo>
                <a:lnTo>
                  <a:pt x="1056" y="105"/>
                </a:lnTo>
                <a:lnTo>
                  <a:pt x="991" y="93"/>
                </a:lnTo>
                <a:lnTo>
                  <a:pt x="927" y="81"/>
                </a:lnTo>
                <a:lnTo>
                  <a:pt x="863" y="71"/>
                </a:lnTo>
                <a:lnTo>
                  <a:pt x="798" y="60"/>
                </a:lnTo>
                <a:lnTo>
                  <a:pt x="733" y="51"/>
                </a:lnTo>
                <a:lnTo>
                  <a:pt x="667" y="41"/>
                </a:lnTo>
                <a:lnTo>
                  <a:pt x="601" y="34"/>
                </a:lnTo>
                <a:lnTo>
                  <a:pt x="536" y="28"/>
                </a:lnTo>
                <a:lnTo>
                  <a:pt x="469" y="20"/>
                </a:lnTo>
                <a:lnTo>
                  <a:pt x="403" y="15"/>
                </a:lnTo>
                <a:lnTo>
                  <a:pt x="337" y="11"/>
                </a:lnTo>
                <a:lnTo>
                  <a:pt x="269" y="7"/>
                </a:lnTo>
                <a:lnTo>
                  <a:pt x="202" y="4"/>
                </a:lnTo>
                <a:lnTo>
                  <a:pt x="135" y="2"/>
                </a:lnTo>
                <a:lnTo>
                  <a:pt x="67" y="0"/>
                </a:lnTo>
                <a:lnTo>
                  <a:pt x="0" y="0"/>
                </a:lnTo>
                <a:lnTo>
                  <a:pt x="0" y="240"/>
                </a:lnTo>
                <a:close/>
              </a:path>
            </a:pathLst>
          </a:custGeom>
          <a:solidFill>
            <a:srgbClr val="8281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13"/>
          <p:cNvSpPr>
            <a:spLocks/>
          </p:cNvSpPr>
          <p:nvPr/>
        </p:nvSpPr>
        <p:spPr bwMode="auto">
          <a:xfrm rot="16200000">
            <a:off x="4038050" y="4947445"/>
            <a:ext cx="644525" cy="328612"/>
          </a:xfrm>
          <a:custGeom>
            <a:avLst/>
            <a:gdLst>
              <a:gd name="T0" fmla="*/ 2147483647 w 4052"/>
              <a:gd name="T1" fmla="*/ 2147483647 h 2069"/>
              <a:gd name="T2" fmla="*/ 2147483647 w 4052"/>
              <a:gd name="T3" fmla="*/ 2147483647 h 2069"/>
              <a:gd name="T4" fmla="*/ 2147483647 w 4052"/>
              <a:gd name="T5" fmla="*/ 2147483647 h 2069"/>
              <a:gd name="T6" fmla="*/ 2147483647 w 4052"/>
              <a:gd name="T7" fmla="*/ 2147483647 h 2069"/>
              <a:gd name="T8" fmla="*/ 2147483647 w 4052"/>
              <a:gd name="T9" fmla="*/ 2147483647 h 2069"/>
              <a:gd name="T10" fmla="*/ 2147483647 w 4052"/>
              <a:gd name="T11" fmla="*/ 2147483647 h 2069"/>
              <a:gd name="T12" fmla="*/ 2147483647 w 4052"/>
              <a:gd name="T13" fmla="*/ 2147483647 h 2069"/>
              <a:gd name="T14" fmla="*/ 2147483647 w 4052"/>
              <a:gd name="T15" fmla="*/ 2147483647 h 2069"/>
              <a:gd name="T16" fmla="*/ 2147483647 w 4052"/>
              <a:gd name="T17" fmla="*/ 2147483647 h 2069"/>
              <a:gd name="T18" fmla="*/ 2147483647 w 4052"/>
              <a:gd name="T19" fmla="*/ 2147483647 h 2069"/>
              <a:gd name="T20" fmla="*/ 2147483647 w 4052"/>
              <a:gd name="T21" fmla="*/ 2147483647 h 2069"/>
              <a:gd name="T22" fmla="*/ 2147483647 w 4052"/>
              <a:gd name="T23" fmla="*/ 2147483647 h 2069"/>
              <a:gd name="T24" fmla="*/ 2147483647 w 4052"/>
              <a:gd name="T25" fmla="*/ 2147483647 h 2069"/>
              <a:gd name="T26" fmla="*/ 2147483647 w 4052"/>
              <a:gd name="T27" fmla="*/ 2147483647 h 2069"/>
              <a:gd name="T28" fmla="*/ 2147483647 w 4052"/>
              <a:gd name="T29" fmla="*/ 2147483647 h 2069"/>
              <a:gd name="T30" fmla="*/ 2147483647 w 4052"/>
              <a:gd name="T31" fmla="*/ 2147483647 h 2069"/>
              <a:gd name="T32" fmla="*/ 2147483647 w 4052"/>
              <a:gd name="T33" fmla="*/ 2147483647 h 2069"/>
              <a:gd name="T34" fmla="*/ 2147483647 w 4052"/>
              <a:gd name="T35" fmla="*/ 2147483647 h 2069"/>
              <a:gd name="T36" fmla="*/ 2147483647 w 4052"/>
              <a:gd name="T37" fmla="*/ 2147483647 h 2069"/>
              <a:gd name="T38" fmla="*/ 2147483647 w 4052"/>
              <a:gd name="T39" fmla="*/ 2147483647 h 2069"/>
              <a:gd name="T40" fmla="*/ 2147483647 w 4052"/>
              <a:gd name="T41" fmla="*/ 2147483647 h 2069"/>
              <a:gd name="T42" fmla="*/ 2147483647 w 4052"/>
              <a:gd name="T43" fmla="*/ 2147483647 h 2069"/>
              <a:gd name="T44" fmla="*/ 2147483647 w 4052"/>
              <a:gd name="T45" fmla="*/ 2147483647 h 2069"/>
              <a:gd name="T46" fmla="*/ 2147483647 w 4052"/>
              <a:gd name="T47" fmla="*/ 2147483647 h 2069"/>
              <a:gd name="T48" fmla="*/ 2147483647 w 4052"/>
              <a:gd name="T49" fmla="*/ 0 h 2069"/>
              <a:gd name="T50" fmla="*/ 2147483647 w 4052"/>
              <a:gd name="T51" fmla="*/ 2147483647 h 2069"/>
              <a:gd name="T52" fmla="*/ 2147483647 w 4052"/>
              <a:gd name="T53" fmla="*/ 2147483647 h 2069"/>
              <a:gd name="T54" fmla="*/ 2147483647 w 4052"/>
              <a:gd name="T55" fmla="*/ 2147483647 h 2069"/>
              <a:gd name="T56" fmla="*/ 2147483647 w 4052"/>
              <a:gd name="T57" fmla="*/ 2147483647 h 2069"/>
              <a:gd name="T58" fmla="*/ 2147483647 w 4052"/>
              <a:gd name="T59" fmla="*/ 2147483647 h 2069"/>
              <a:gd name="T60" fmla="*/ 2147483647 w 4052"/>
              <a:gd name="T61" fmla="*/ 2147483647 h 2069"/>
              <a:gd name="T62" fmla="*/ 2147483647 w 4052"/>
              <a:gd name="T63" fmla="*/ 2147483647 h 2069"/>
              <a:gd name="T64" fmla="*/ 2147483647 w 4052"/>
              <a:gd name="T65" fmla="*/ 2147483647 h 2069"/>
              <a:gd name="T66" fmla="*/ 2147483647 w 4052"/>
              <a:gd name="T67" fmla="*/ 2147483647 h 2069"/>
              <a:gd name="T68" fmla="*/ 2147483647 w 4052"/>
              <a:gd name="T69" fmla="*/ 2147483647 h 2069"/>
              <a:gd name="T70" fmla="*/ 2147483647 w 4052"/>
              <a:gd name="T71" fmla="*/ 2147483647 h 2069"/>
              <a:gd name="T72" fmla="*/ 2147483647 w 4052"/>
              <a:gd name="T73" fmla="*/ 2147483647 h 2069"/>
              <a:gd name="T74" fmla="*/ 2147483647 w 4052"/>
              <a:gd name="T75" fmla="*/ 2147483647 h 2069"/>
              <a:gd name="T76" fmla="*/ 2147483647 w 4052"/>
              <a:gd name="T77" fmla="*/ 2147483647 h 2069"/>
              <a:gd name="T78" fmla="*/ 2147483647 w 4052"/>
              <a:gd name="T79" fmla="*/ 2147483647 h 2069"/>
              <a:gd name="T80" fmla="*/ 2147483647 w 4052"/>
              <a:gd name="T81" fmla="*/ 2147483647 h 2069"/>
              <a:gd name="T82" fmla="*/ 2147483647 w 4052"/>
              <a:gd name="T83" fmla="*/ 2147483647 h 2069"/>
              <a:gd name="T84" fmla="*/ 2147483647 w 4052"/>
              <a:gd name="T85" fmla="*/ 2147483647 h 2069"/>
              <a:gd name="T86" fmla="*/ 2147483647 w 4052"/>
              <a:gd name="T87" fmla="*/ 2147483647 h 2069"/>
              <a:gd name="T88" fmla="*/ 2147483647 w 4052"/>
              <a:gd name="T89" fmla="*/ 2147483647 h 2069"/>
              <a:gd name="T90" fmla="*/ 2147483647 w 4052"/>
              <a:gd name="T91" fmla="*/ 2147483647 h 2069"/>
              <a:gd name="T92" fmla="*/ 2147483647 w 4052"/>
              <a:gd name="T93" fmla="*/ 2147483647 h 2069"/>
              <a:gd name="T94" fmla="*/ 2147483647 w 4052"/>
              <a:gd name="T95" fmla="*/ 2147483647 h 2069"/>
              <a:gd name="T96" fmla="*/ 2147483647 w 4052"/>
              <a:gd name="T97" fmla="*/ 2147483647 h 2069"/>
              <a:gd name="T98" fmla="*/ 2147483647 w 4052"/>
              <a:gd name="T99" fmla="*/ 2147483647 h 2069"/>
              <a:gd name="T100" fmla="*/ 2147483647 w 4052"/>
              <a:gd name="T101" fmla="*/ 2147483647 h 2069"/>
              <a:gd name="T102" fmla="*/ 2147483647 w 4052"/>
              <a:gd name="T103" fmla="*/ 2147483647 h 20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52"/>
              <a:gd name="T157" fmla="*/ 0 h 2069"/>
              <a:gd name="T158" fmla="*/ 4052 w 4052"/>
              <a:gd name="T159" fmla="*/ 2069 h 20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52" h="2069">
                <a:moveTo>
                  <a:pt x="161" y="2069"/>
                </a:moveTo>
                <a:lnTo>
                  <a:pt x="185" y="2039"/>
                </a:lnTo>
                <a:lnTo>
                  <a:pt x="223" y="1994"/>
                </a:lnTo>
                <a:lnTo>
                  <a:pt x="263" y="1949"/>
                </a:lnTo>
                <a:lnTo>
                  <a:pt x="302" y="1904"/>
                </a:lnTo>
                <a:lnTo>
                  <a:pt x="343" y="1860"/>
                </a:lnTo>
                <a:lnTo>
                  <a:pt x="383" y="1817"/>
                </a:lnTo>
                <a:lnTo>
                  <a:pt x="424" y="1774"/>
                </a:lnTo>
                <a:lnTo>
                  <a:pt x="466" y="1730"/>
                </a:lnTo>
                <a:lnTo>
                  <a:pt x="508" y="1688"/>
                </a:lnTo>
                <a:lnTo>
                  <a:pt x="552" y="1647"/>
                </a:lnTo>
                <a:lnTo>
                  <a:pt x="595" y="1606"/>
                </a:lnTo>
                <a:lnTo>
                  <a:pt x="639" y="1565"/>
                </a:lnTo>
                <a:lnTo>
                  <a:pt x="683" y="1525"/>
                </a:lnTo>
                <a:lnTo>
                  <a:pt x="728" y="1485"/>
                </a:lnTo>
                <a:lnTo>
                  <a:pt x="774" y="1446"/>
                </a:lnTo>
                <a:lnTo>
                  <a:pt x="819" y="1407"/>
                </a:lnTo>
                <a:lnTo>
                  <a:pt x="865" y="1369"/>
                </a:lnTo>
                <a:lnTo>
                  <a:pt x="913" y="1332"/>
                </a:lnTo>
                <a:lnTo>
                  <a:pt x="959" y="1295"/>
                </a:lnTo>
                <a:lnTo>
                  <a:pt x="1007" y="1258"/>
                </a:lnTo>
                <a:lnTo>
                  <a:pt x="1055" y="1222"/>
                </a:lnTo>
                <a:lnTo>
                  <a:pt x="1103" y="1188"/>
                </a:lnTo>
                <a:lnTo>
                  <a:pt x="1152" y="1153"/>
                </a:lnTo>
                <a:lnTo>
                  <a:pt x="1202" y="1118"/>
                </a:lnTo>
                <a:lnTo>
                  <a:pt x="1251" y="1085"/>
                </a:lnTo>
                <a:lnTo>
                  <a:pt x="1302" y="1052"/>
                </a:lnTo>
                <a:lnTo>
                  <a:pt x="1352" y="1019"/>
                </a:lnTo>
                <a:lnTo>
                  <a:pt x="1404" y="987"/>
                </a:lnTo>
                <a:lnTo>
                  <a:pt x="1455" y="956"/>
                </a:lnTo>
                <a:lnTo>
                  <a:pt x="1506" y="925"/>
                </a:lnTo>
                <a:lnTo>
                  <a:pt x="1559" y="896"/>
                </a:lnTo>
                <a:lnTo>
                  <a:pt x="1611" y="866"/>
                </a:lnTo>
                <a:lnTo>
                  <a:pt x="1665" y="837"/>
                </a:lnTo>
                <a:lnTo>
                  <a:pt x="1719" y="809"/>
                </a:lnTo>
                <a:lnTo>
                  <a:pt x="1772" y="781"/>
                </a:lnTo>
                <a:lnTo>
                  <a:pt x="1826" y="754"/>
                </a:lnTo>
                <a:lnTo>
                  <a:pt x="1881" y="728"/>
                </a:lnTo>
                <a:lnTo>
                  <a:pt x="1937" y="702"/>
                </a:lnTo>
                <a:lnTo>
                  <a:pt x="1991" y="677"/>
                </a:lnTo>
                <a:lnTo>
                  <a:pt x="2047" y="652"/>
                </a:lnTo>
                <a:lnTo>
                  <a:pt x="2103" y="629"/>
                </a:lnTo>
                <a:lnTo>
                  <a:pt x="2160" y="606"/>
                </a:lnTo>
                <a:lnTo>
                  <a:pt x="2217" y="583"/>
                </a:lnTo>
                <a:lnTo>
                  <a:pt x="2273" y="561"/>
                </a:lnTo>
                <a:lnTo>
                  <a:pt x="2331" y="540"/>
                </a:lnTo>
                <a:lnTo>
                  <a:pt x="2388" y="520"/>
                </a:lnTo>
                <a:lnTo>
                  <a:pt x="2447" y="500"/>
                </a:lnTo>
                <a:lnTo>
                  <a:pt x="2505" y="481"/>
                </a:lnTo>
                <a:lnTo>
                  <a:pt x="2564" y="462"/>
                </a:lnTo>
                <a:lnTo>
                  <a:pt x="2623" y="445"/>
                </a:lnTo>
                <a:lnTo>
                  <a:pt x="2682" y="428"/>
                </a:lnTo>
                <a:lnTo>
                  <a:pt x="2742" y="411"/>
                </a:lnTo>
                <a:lnTo>
                  <a:pt x="2802" y="395"/>
                </a:lnTo>
                <a:lnTo>
                  <a:pt x="2861" y="381"/>
                </a:lnTo>
                <a:lnTo>
                  <a:pt x="2922" y="367"/>
                </a:lnTo>
                <a:lnTo>
                  <a:pt x="2983" y="353"/>
                </a:lnTo>
                <a:lnTo>
                  <a:pt x="3044" y="340"/>
                </a:lnTo>
                <a:lnTo>
                  <a:pt x="3105" y="328"/>
                </a:lnTo>
                <a:lnTo>
                  <a:pt x="3166" y="317"/>
                </a:lnTo>
                <a:lnTo>
                  <a:pt x="3228" y="307"/>
                </a:lnTo>
                <a:lnTo>
                  <a:pt x="3290" y="297"/>
                </a:lnTo>
                <a:lnTo>
                  <a:pt x="3352" y="288"/>
                </a:lnTo>
                <a:lnTo>
                  <a:pt x="3414" y="279"/>
                </a:lnTo>
                <a:lnTo>
                  <a:pt x="3477" y="272"/>
                </a:lnTo>
                <a:lnTo>
                  <a:pt x="3541" y="265"/>
                </a:lnTo>
                <a:lnTo>
                  <a:pt x="3604" y="259"/>
                </a:lnTo>
                <a:lnTo>
                  <a:pt x="3667" y="254"/>
                </a:lnTo>
                <a:lnTo>
                  <a:pt x="3731" y="250"/>
                </a:lnTo>
                <a:lnTo>
                  <a:pt x="3794" y="246"/>
                </a:lnTo>
                <a:lnTo>
                  <a:pt x="3858" y="244"/>
                </a:lnTo>
                <a:lnTo>
                  <a:pt x="3923" y="241"/>
                </a:lnTo>
                <a:lnTo>
                  <a:pt x="3988" y="240"/>
                </a:lnTo>
                <a:lnTo>
                  <a:pt x="4052" y="240"/>
                </a:lnTo>
                <a:lnTo>
                  <a:pt x="4052" y="0"/>
                </a:lnTo>
                <a:lnTo>
                  <a:pt x="3985" y="0"/>
                </a:lnTo>
                <a:lnTo>
                  <a:pt x="3917" y="2"/>
                </a:lnTo>
                <a:lnTo>
                  <a:pt x="3850" y="4"/>
                </a:lnTo>
                <a:lnTo>
                  <a:pt x="3784" y="7"/>
                </a:lnTo>
                <a:lnTo>
                  <a:pt x="3716" y="11"/>
                </a:lnTo>
                <a:lnTo>
                  <a:pt x="3649" y="15"/>
                </a:lnTo>
                <a:lnTo>
                  <a:pt x="3583" y="20"/>
                </a:lnTo>
                <a:lnTo>
                  <a:pt x="3517" y="28"/>
                </a:lnTo>
                <a:lnTo>
                  <a:pt x="3451" y="34"/>
                </a:lnTo>
                <a:lnTo>
                  <a:pt x="3386" y="41"/>
                </a:lnTo>
                <a:lnTo>
                  <a:pt x="3320" y="51"/>
                </a:lnTo>
                <a:lnTo>
                  <a:pt x="3254" y="60"/>
                </a:lnTo>
                <a:lnTo>
                  <a:pt x="3190" y="71"/>
                </a:lnTo>
                <a:lnTo>
                  <a:pt x="3125" y="81"/>
                </a:lnTo>
                <a:lnTo>
                  <a:pt x="3061" y="93"/>
                </a:lnTo>
                <a:lnTo>
                  <a:pt x="2996" y="105"/>
                </a:lnTo>
                <a:lnTo>
                  <a:pt x="2932" y="119"/>
                </a:lnTo>
                <a:lnTo>
                  <a:pt x="2869" y="133"/>
                </a:lnTo>
                <a:lnTo>
                  <a:pt x="2806" y="148"/>
                </a:lnTo>
                <a:lnTo>
                  <a:pt x="2743" y="163"/>
                </a:lnTo>
                <a:lnTo>
                  <a:pt x="2680" y="180"/>
                </a:lnTo>
                <a:lnTo>
                  <a:pt x="2618" y="197"/>
                </a:lnTo>
                <a:lnTo>
                  <a:pt x="2555" y="215"/>
                </a:lnTo>
                <a:lnTo>
                  <a:pt x="2493" y="233"/>
                </a:lnTo>
                <a:lnTo>
                  <a:pt x="2432" y="253"/>
                </a:lnTo>
                <a:lnTo>
                  <a:pt x="2371" y="273"/>
                </a:lnTo>
                <a:lnTo>
                  <a:pt x="2310" y="294"/>
                </a:lnTo>
                <a:lnTo>
                  <a:pt x="2249" y="315"/>
                </a:lnTo>
                <a:lnTo>
                  <a:pt x="2190" y="337"/>
                </a:lnTo>
                <a:lnTo>
                  <a:pt x="2130" y="361"/>
                </a:lnTo>
                <a:lnTo>
                  <a:pt x="2070" y="384"/>
                </a:lnTo>
                <a:lnTo>
                  <a:pt x="2011" y="408"/>
                </a:lnTo>
                <a:lnTo>
                  <a:pt x="1952" y="432"/>
                </a:lnTo>
                <a:lnTo>
                  <a:pt x="1894" y="459"/>
                </a:lnTo>
                <a:lnTo>
                  <a:pt x="1837" y="485"/>
                </a:lnTo>
                <a:lnTo>
                  <a:pt x="1779" y="511"/>
                </a:lnTo>
                <a:lnTo>
                  <a:pt x="1722" y="540"/>
                </a:lnTo>
                <a:lnTo>
                  <a:pt x="1665" y="567"/>
                </a:lnTo>
                <a:lnTo>
                  <a:pt x="1608" y="597"/>
                </a:lnTo>
                <a:lnTo>
                  <a:pt x="1552" y="626"/>
                </a:lnTo>
                <a:lnTo>
                  <a:pt x="1497" y="657"/>
                </a:lnTo>
                <a:lnTo>
                  <a:pt x="1441" y="687"/>
                </a:lnTo>
                <a:lnTo>
                  <a:pt x="1387" y="719"/>
                </a:lnTo>
                <a:lnTo>
                  <a:pt x="1332" y="750"/>
                </a:lnTo>
                <a:lnTo>
                  <a:pt x="1278" y="783"/>
                </a:lnTo>
                <a:lnTo>
                  <a:pt x="1225" y="817"/>
                </a:lnTo>
                <a:lnTo>
                  <a:pt x="1171" y="852"/>
                </a:lnTo>
                <a:lnTo>
                  <a:pt x="1119" y="885"/>
                </a:lnTo>
                <a:lnTo>
                  <a:pt x="1067" y="921"/>
                </a:lnTo>
                <a:lnTo>
                  <a:pt x="1016" y="957"/>
                </a:lnTo>
                <a:lnTo>
                  <a:pt x="964" y="993"/>
                </a:lnTo>
                <a:lnTo>
                  <a:pt x="914" y="1030"/>
                </a:lnTo>
                <a:lnTo>
                  <a:pt x="863" y="1068"/>
                </a:lnTo>
                <a:lnTo>
                  <a:pt x="813" y="1106"/>
                </a:lnTo>
                <a:lnTo>
                  <a:pt x="763" y="1144"/>
                </a:lnTo>
                <a:lnTo>
                  <a:pt x="715" y="1183"/>
                </a:lnTo>
                <a:lnTo>
                  <a:pt x="666" y="1224"/>
                </a:lnTo>
                <a:lnTo>
                  <a:pt x="618" y="1265"/>
                </a:lnTo>
                <a:lnTo>
                  <a:pt x="570" y="1305"/>
                </a:lnTo>
                <a:lnTo>
                  <a:pt x="524" y="1347"/>
                </a:lnTo>
                <a:lnTo>
                  <a:pt x="478" y="1389"/>
                </a:lnTo>
                <a:lnTo>
                  <a:pt x="432" y="1431"/>
                </a:lnTo>
                <a:lnTo>
                  <a:pt x="386" y="1474"/>
                </a:lnTo>
                <a:lnTo>
                  <a:pt x="341" y="1518"/>
                </a:lnTo>
                <a:lnTo>
                  <a:pt x="297" y="1562"/>
                </a:lnTo>
                <a:lnTo>
                  <a:pt x="254" y="1607"/>
                </a:lnTo>
                <a:lnTo>
                  <a:pt x="209" y="1651"/>
                </a:lnTo>
                <a:lnTo>
                  <a:pt x="166" y="1698"/>
                </a:lnTo>
                <a:lnTo>
                  <a:pt x="124" y="1744"/>
                </a:lnTo>
                <a:lnTo>
                  <a:pt x="83" y="1790"/>
                </a:lnTo>
                <a:lnTo>
                  <a:pt x="42" y="1838"/>
                </a:lnTo>
                <a:lnTo>
                  <a:pt x="1" y="1885"/>
                </a:lnTo>
                <a:lnTo>
                  <a:pt x="0" y="1887"/>
                </a:lnTo>
                <a:lnTo>
                  <a:pt x="20" y="1910"/>
                </a:lnTo>
                <a:lnTo>
                  <a:pt x="40" y="1933"/>
                </a:lnTo>
                <a:lnTo>
                  <a:pt x="60" y="1956"/>
                </a:lnTo>
                <a:lnTo>
                  <a:pt x="80" y="1978"/>
                </a:lnTo>
                <a:lnTo>
                  <a:pt x="100" y="2001"/>
                </a:lnTo>
                <a:lnTo>
                  <a:pt x="120" y="2023"/>
                </a:lnTo>
                <a:lnTo>
                  <a:pt x="140" y="2045"/>
                </a:lnTo>
                <a:lnTo>
                  <a:pt x="161" y="2069"/>
                </a:lnTo>
                <a:close/>
              </a:path>
            </a:pathLst>
          </a:custGeom>
          <a:solidFill>
            <a:srgbClr val="8281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14"/>
          <p:cNvSpPr>
            <a:spLocks/>
          </p:cNvSpPr>
          <p:nvPr/>
        </p:nvSpPr>
        <p:spPr bwMode="auto">
          <a:xfrm rot="16200000">
            <a:off x="3155400" y="3979069"/>
            <a:ext cx="835025" cy="820738"/>
          </a:xfrm>
          <a:custGeom>
            <a:avLst/>
            <a:gdLst>
              <a:gd name="T0" fmla="*/ 2147483647 w 5254"/>
              <a:gd name="T1" fmla="*/ 2147483647 h 5175"/>
              <a:gd name="T2" fmla="*/ 2147483647 w 5254"/>
              <a:gd name="T3" fmla="*/ 2147483647 h 5175"/>
              <a:gd name="T4" fmla="*/ 2147483647 w 5254"/>
              <a:gd name="T5" fmla="*/ 2147483647 h 5175"/>
              <a:gd name="T6" fmla="*/ 2147483647 w 5254"/>
              <a:gd name="T7" fmla="*/ 2147483647 h 5175"/>
              <a:gd name="T8" fmla="*/ 2147483647 w 5254"/>
              <a:gd name="T9" fmla="*/ 2147483647 h 5175"/>
              <a:gd name="T10" fmla="*/ 2147483647 w 5254"/>
              <a:gd name="T11" fmla="*/ 2147483647 h 5175"/>
              <a:gd name="T12" fmla="*/ 2147483647 w 5254"/>
              <a:gd name="T13" fmla="*/ 2147483647 h 5175"/>
              <a:gd name="T14" fmla="*/ 2147483647 w 5254"/>
              <a:gd name="T15" fmla="*/ 2147483647 h 5175"/>
              <a:gd name="T16" fmla="*/ 2147483647 w 5254"/>
              <a:gd name="T17" fmla="*/ 2147483647 h 5175"/>
              <a:gd name="T18" fmla="*/ 2147483647 w 5254"/>
              <a:gd name="T19" fmla="*/ 2147483647 h 5175"/>
              <a:gd name="T20" fmla="*/ 2147483647 w 5254"/>
              <a:gd name="T21" fmla="*/ 2147483647 h 5175"/>
              <a:gd name="T22" fmla="*/ 2147483647 w 5254"/>
              <a:gd name="T23" fmla="*/ 2147483647 h 5175"/>
              <a:gd name="T24" fmla="*/ 2147483647 w 5254"/>
              <a:gd name="T25" fmla="*/ 2147483647 h 5175"/>
              <a:gd name="T26" fmla="*/ 2147483647 w 5254"/>
              <a:gd name="T27" fmla="*/ 2147483647 h 5175"/>
              <a:gd name="T28" fmla="*/ 2147483647 w 5254"/>
              <a:gd name="T29" fmla="*/ 2147483647 h 5175"/>
              <a:gd name="T30" fmla="*/ 2147483647 w 5254"/>
              <a:gd name="T31" fmla="*/ 2147483647 h 5175"/>
              <a:gd name="T32" fmla="*/ 2147483647 w 5254"/>
              <a:gd name="T33" fmla="*/ 2147483647 h 5175"/>
              <a:gd name="T34" fmla="*/ 2147483647 w 5254"/>
              <a:gd name="T35" fmla="*/ 2147483647 h 5175"/>
              <a:gd name="T36" fmla="*/ 2147483647 w 5254"/>
              <a:gd name="T37" fmla="*/ 2147483647 h 5175"/>
              <a:gd name="T38" fmla="*/ 2147483647 w 5254"/>
              <a:gd name="T39" fmla="*/ 2147483647 h 5175"/>
              <a:gd name="T40" fmla="*/ 2147483647 w 5254"/>
              <a:gd name="T41" fmla="*/ 2147483647 h 5175"/>
              <a:gd name="T42" fmla="*/ 2147483647 w 5254"/>
              <a:gd name="T43" fmla="*/ 2147483647 h 5175"/>
              <a:gd name="T44" fmla="*/ 2147483647 w 5254"/>
              <a:gd name="T45" fmla="*/ 2147483647 h 5175"/>
              <a:gd name="T46" fmla="*/ 2147483647 w 5254"/>
              <a:gd name="T47" fmla="*/ 2147483647 h 5175"/>
              <a:gd name="T48" fmla="*/ 2147483647 w 5254"/>
              <a:gd name="T49" fmla="*/ 2147483647 h 5175"/>
              <a:gd name="T50" fmla="*/ 0 w 5254"/>
              <a:gd name="T51" fmla="*/ 0 h 5175"/>
              <a:gd name="T52" fmla="*/ 2147483647 w 5254"/>
              <a:gd name="T53" fmla="*/ 2147483647 h 5175"/>
              <a:gd name="T54" fmla="*/ 2147483647 w 5254"/>
              <a:gd name="T55" fmla="*/ 2147483647 h 5175"/>
              <a:gd name="T56" fmla="*/ 2147483647 w 5254"/>
              <a:gd name="T57" fmla="*/ 2147483647 h 5175"/>
              <a:gd name="T58" fmla="*/ 2147483647 w 5254"/>
              <a:gd name="T59" fmla="*/ 2147483647 h 5175"/>
              <a:gd name="T60" fmla="*/ 2147483647 w 5254"/>
              <a:gd name="T61" fmla="*/ 2147483647 h 5175"/>
              <a:gd name="T62" fmla="*/ 2147483647 w 5254"/>
              <a:gd name="T63" fmla="*/ 2147483647 h 5175"/>
              <a:gd name="T64" fmla="*/ 2147483647 w 5254"/>
              <a:gd name="T65" fmla="*/ 2147483647 h 5175"/>
              <a:gd name="T66" fmla="*/ 2147483647 w 5254"/>
              <a:gd name="T67" fmla="*/ 2147483647 h 5175"/>
              <a:gd name="T68" fmla="*/ 2147483647 w 5254"/>
              <a:gd name="T69" fmla="*/ 2147483647 h 5175"/>
              <a:gd name="T70" fmla="*/ 2147483647 w 5254"/>
              <a:gd name="T71" fmla="*/ 2147483647 h 5175"/>
              <a:gd name="T72" fmla="*/ 2147483647 w 5254"/>
              <a:gd name="T73" fmla="*/ 2147483647 h 5175"/>
              <a:gd name="T74" fmla="*/ 2147483647 w 5254"/>
              <a:gd name="T75" fmla="*/ 2147483647 h 5175"/>
              <a:gd name="T76" fmla="*/ 2147483647 w 5254"/>
              <a:gd name="T77" fmla="*/ 2147483647 h 5175"/>
              <a:gd name="T78" fmla="*/ 2147483647 w 5254"/>
              <a:gd name="T79" fmla="*/ 2147483647 h 5175"/>
              <a:gd name="T80" fmla="*/ 2147483647 w 5254"/>
              <a:gd name="T81" fmla="*/ 2147483647 h 5175"/>
              <a:gd name="T82" fmla="*/ 2147483647 w 5254"/>
              <a:gd name="T83" fmla="*/ 2147483647 h 5175"/>
              <a:gd name="T84" fmla="*/ 2147483647 w 5254"/>
              <a:gd name="T85" fmla="*/ 2147483647 h 5175"/>
              <a:gd name="T86" fmla="*/ 2147483647 w 5254"/>
              <a:gd name="T87" fmla="*/ 2147483647 h 5175"/>
              <a:gd name="T88" fmla="*/ 2147483647 w 5254"/>
              <a:gd name="T89" fmla="*/ 2147483647 h 5175"/>
              <a:gd name="T90" fmla="*/ 2147483647 w 5254"/>
              <a:gd name="T91" fmla="*/ 2147483647 h 5175"/>
              <a:gd name="T92" fmla="*/ 2147483647 w 5254"/>
              <a:gd name="T93" fmla="*/ 2147483647 h 5175"/>
              <a:gd name="T94" fmla="*/ 2147483647 w 5254"/>
              <a:gd name="T95" fmla="*/ 2147483647 h 5175"/>
              <a:gd name="T96" fmla="*/ 2147483647 w 5254"/>
              <a:gd name="T97" fmla="*/ 2147483647 h 5175"/>
              <a:gd name="T98" fmla="*/ 2147483647 w 5254"/>
              <a:gd name="T99" fmla="*/ 2147483647 h 5175"/>
              <a:gd name="T100" fmla="*/ 2147483647 w 5254"/>
              <a:gd name="T101" fmla="*/ 2147483647 h 5175"/>
              <a:gd name="T102" fmla="*/ 2147483647 w 5254"/>
              <a:gd name="T103" fmla="*/ 2147483647 h 51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254"/>
              <a:gd name="T157" fmla="*/ 0 h 5175"/>
              <a:gd name="T158" fmla="*/ 5254 w 5254"/>
              <a:gd name="T159" fmla="*/ 5175 h 517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254" h="5175">
                <a:moveTo>
                  <a:pt x="5254" y="5175"/>
                </a:moveTo>
                <a:lnTo>
                  <a:pt x="5254" y="5175"/>
                </a:lnTo>
                <a:lnTo>
                  <a:pt x="5253" y="5108"/>
                </a:lnTo>
                <a:lnTo>
                  <a:pt x="5251" y="5041"/>
                </a:lnTo>
                <a:lnTo>
                  <a:pt x="5249" y="4976"/>
                </a:lnTo>
                <a:lnTo>
                  <a:pt x="5247" y="4909"/>
                </a:lnTo>
                <a:lnTo>
                  <a:pt x="5242" y="4843"/>
                </a:lnTo>
                <a:lnTo>
                  <a:pt x="5238" y="4778"/>
                </a:lnTo>
                <a:lnTo>
                  <a:pt x="5232" y="4712"/>
                </a:lnTo>
                <a:lnTo>
                  <a:pt x="5225" y="4647"/>
                </a:lnTo>
                <a:lnTo>
                  <a:pt x="5219" y="4582"/>
                </a:lnTo>
                <a:lnTo>
                  <a:pt x="5211" y="4516"/>
                </a:lnTo>
                <a:lnTo>
                  <a:pt x="5202" y="4452"/>
                </a:lnTo>
                <a:lnTo>
                  <a:pt x="5192" y="4388"/>
                </a:lnTo>
                <a:lnTo>
                  <a:pt x="5182" y="4325"/>
                </a:lnTo>
                <a:lnTo>
                  <a:pt x="5171" y="4260"/>
                </a:lnTo>
                <a:lnTo>
                  <a:pt x="5159" y="4197"/>
                </a:lnTo>
                <a:lnTo>
                  <a:pt x="5146" y="4134"/>
                </a:lnTo>
                <a:lnTo>
                  <a:pt x="5132" y="4071"/>
                </a:lnTo>
                <a:lnTo>
                  <a:pt x="5118" y="4008"/>
                </a:lnTo>
                <a:lnTo>
                  <a:pt x="5103" y="3946"/>
                </a:lnTo>
                <a:lnTo>
                  <a:pt x="5087" y="3883"/>
                </a:lnTo>
                <a:lnTo>
                  <a:pt x="5071" y="3822"/>
                </a:lnTo>
                <a:lnTo>
                  <a:pt x="5053" y="3760"/>
                </a:lnTo>
                <a:lnTo>
                  <a:pt x="5035" y="3699"/>
                </a:lnTo>
                <a:lnTo>
                  <a:pt x="5016" y="3639"/>
                </a:lnTo>
                <a:lnTo>
                  <a:pt x="4997" y="3577"/>
                </a:lnTo>
                <a:lnTo>
                  <a:pt x="4976" y="3517"/>
                </a:lnTo>
                <a:lnTo>
                  <a:pt x="4955" y="3457"/>
                </a:lnTo>
                <a:lnTo>
                  <a:pt x="4933" y="3398"/>
                </a:lnTo>
                <a:lnTo>
                  <a:pt x="4911" y="3338"/>
                </a:lnTo>
                <a:lnTo>
                  <a:pt x="4888" y="3280"/>
                </a:lnTo>
                <a:lnTo>
                  <a:pt x="4863" y="3221"/>
                </a:lnTo>
                <a:lnTo>
                  <a:pt x="4839" y="3163"/>
                </a:lnTo>
                <a:lnTo>
                  <a:pt x="4813" y="3105"/>
                </a:lnTo>
                <a:lnTo>
                  <a:pt x="4788" y="3047"/>
                </a:lnTo>
                <a:lnTo>
                  <a:pt x="4761" y="2991"/>
                </a:lnTo>
                <a:lnTo>
                  <a:pt x="4733" y="2934"/>
                </a:lnTo>
                <a:lnTo>
                  <a:pt x="4706" y="2878"/>
                </a:lnTo>
                <a:lnTo>
                  <a:pt x="4676" y="2822"/>
                </a:lnTo>
                <a:lnTo>
                  <a:pt x="4647" y="2766"/>
                </a:lnTo>
                <a:lnTo>
                  <a:pt x="4617" y="2711"/>
                </a:lnTo>
                <a:lnTo>
                  <a:pt x="4587" y="2657"/>
                </a:lnTo>
                <a:lnTo>
                  <a:pt x="4555" y="2602"/>
                </a:lnTo>
                <a:lnTo>
                  <a:pt x="4522" y="2548"/>
                </a:lnTo>
                <a:lnTo>
                  <a:pt x="4490" y="2494"/>
                </a:lnTo>
                <a:lnTo>
                  <a:pt x="4457" y="2440"/>
                </a:lnTo>
                <a:lnTo>
                  <a:pt x="4422" y="2389"/>
                </a:lnTo>
                <a:lnTo>
                  <a:pt x="4389" y="2336"/>
                </a:lnTo>
                <a:lnTo>
                  <a:pt x="4353" y="2283"/>
                </a:lnTo>
                <a:lnTo>
                  <a:pt x="4317" y="2233"/>
                </a:lnTo>
                <a:lnTo>
                  <a:pt x="4281" y="2181"/>
                </a:lnTo>
                <a:lnTo>
                  <a:pt x="4244" y="2132"/>
                </a:lnTo>
                <a:lnTo>
                  <a:pt x="4207" y="2081"/>
                </a:lnTo>
                <a:lnTo>
                  <a:pt x="4168" y="2032"/>
                </a:lnTo>
                <a:lnTo>
                  <a:pt x="4129" y="1983"/>
                </a:lnTo>
                <a:lnTo>
                  <a:pt x="4090" y="1934"/>
                </a:lnTo>
                <a:lnTo>
                  <a:pt x="4051" y="1886"/>
                </a:lnTo>
                <a:lnTo>
                  <a:pt x="4010" y="1838"/>
                </a:lnTo>
                <a:lnTo>
                  <a:pt x="3969" y="1790"/>
                </a:lnTo>
                <a:lnTo>
                  <a:pt x="3927" y="1744"/>
                </a:lnTo>
                <a:lnTo>
                  <a:pt x="3885" y="1698"/>
                </a:lnTo>
                <a:lnTo>
                  <a:pt x="3841" y="1652"/>
                </a:lnTo>
                <a:lnTo>
                  <a:pt x="3798" y="1607"/>
                </a:lnTo>
                <a:lnTo>
                  <a:pt x="3755" y="1562"/>
                </a:lnTo>
                <a:lnTo>
                  <a:pt x="3711" y="1518"/>
                </a:lnTo>
                <a:lnTo>
                  <a:pt x="3666" y="1474"/>
                </a:lnTo>
                <a:lnTo>
                  <a:pt x="3620" y="1431"/>
                </a:lnTo>
                <a:lnTo>
                  <a:pt x="3574" y="1389"/>
                </a:lnTo>
                <a:lnTo>
                  <a:pt x="3528" y="1347"/>
                </a:lnTo>
                <a:lnTo>
                  <a:pt x="3482" y="1306"/>
                </a:lnTo>
                <a:lnTo>
                  <a:pt x="3434" y="1265"/>
                </a:lnTo>
                <a:lnTo>
                  <a:pt x="3386" y="1223"/>
                </a:lnTo>
                <a:lnTo>
                  <a:pt x="3337" y="1183"/>
                </a:lnTo>
                <a:lnTo>
                  <a:pt x="3288" y="1144"/>
                </a:lnTo>
                <a:lnTo>
                  <a:pt x="3239" y="1105"/>
                </a:lnTo>
                <a:lnTo>
                  <a:pt x="3189" y="1067"/>
                </a:lnTo>
                <a:lnTo>
                  <a:pt x="3138" y="1030"/>
                </a:lnTo>
                <a:lnTo>
                  <a:pt x="3088" y="994"/>
                </a:lnTo>
                <a:lnTo>
                  <a:pt x="3036" y="957"/>
                </a:lnTo>
                <a:lnTo>
                  <a:pt x="2985" y="921"/>
                </a:lnTo>
                <a:lnTo>
                  <a:pt x="2932" y="885"/>
                </a:lnTo>
                <a:lnTo>
                  <a:pt x="2881" y="851"/>
                </a:lnTo>
                <a:lnTo>
                  <a:pt x="2827" y="817"/>
                </a:lnTo>
                <a:lnTo>
                  <a:pt x="2774" y="784"/>
                </a:lnTo>
                <a:lnTo>
                  <a:pt x="2720" y="751"/>
                </a:lnTo>
                <a:lnTo>
                  <a:pt x="2665" y="719"/>
                </a:lnTo>
                <a:lnTo>
                  <a:pt x="2610" y="687"/>
                </a:lnTo>
                <a:lnTo>
                  <a:pt x="2555" y="656"/>
                </a:lnTo>
                <a:lnTo>
                  <a:pt x="2500" y="626"/>
                </a:lnTo>
                <a:lnTo>
                  <a:pt x="2444" y="596"/>
                </a:lnTo>
                <a:lnTo>
                  <a:pt x="2387" y="568"/>
                </a:lnTo>
                <a:lnTo>
                  <a:pt x="2330" y="540"/>
                </a:lnTo>
                <a:lnTo>
                  <a:pt x="2273" y="511"/>
                </a:lnTo>
                <a:lnTo>
                  <a:pt x="2215" y="485"/>
                </a:lnTo>
                <a:lnTo>
                  <a:pt x="2158" y="458"/>
                </a:lnTo>
                <a:lnTo>
                  <a:pt x="2100" y="433"/>
                </a:lnTo>
                <a:lnTo>
                  <a:pt x="2041" y="408"/>
                </a:lnTo>
                <a:lnTo>
                  <a:pt x="1982" y="384"/>
                </a:lnTo>
                <a:lnTo>
                  <a:pt x="1922" y="360"/>
                </a:lnTo>
                <a:lnTo>
                  <a:pt x="1862" y="337"/>
                </a:lnTo>
                <a:lnTo>
                  <a:pt x="1803" y="315"/>
                </a:lnTo>
                <a:lnTo>
                  <a:pt x="1742" y="294"/>
                </a:lnTo>
                <a:lnTo>
                  <a:pt x="1681" y="273"/>
                </a:lnTo>
                <a:lnTo>
                  <a:pt x="1620" y="253"/>
                </a:lnTo>
                <a:lnTo>
                  <a:pt x="1559" y="234"/>
                </a:lnTo>
                <a:lnTo>
                  <a:pt x="1497" y="215"/>
                </a:lnTo>
                <a:lnTo>
                  <a:pt x="1434" y="197"/>
                </a:lnTo>
                <a:lnTo>
                  <a:pt x="1372" y="180"/>
                </a:lnTo>
                <a:lnTo>
                  <a:pt x="1309" y="163"/>
                </a:lnTo>
                <a:lnTo>
                  <a:pt x="1246" y="149"/>
                </a:lnTo>
                <a:lnTo>
                  <a:pt x="1183" y="133"/>
                </a:lnTo>
                <a:lnTo>
                  <a:pt x="1120" y="119"/>
                </a:lnTo>
                <a:lnTo>
                  <a:pt x="1056" y="105"/>
                </a:lnTo>
                <a:lnTo>
                  <a:pt x="991" y="93"/>
                </a:lnTo>
                <a:lnTo>
                  <a:pt x="927" y="81"/>
                </a:lnTo>
                <a:lnTo>
                  <a:pt x="862" y="71"/>
                </a:lnTo>
                <a:lnTo>
                  <a:pt x="798" y="60"/>
                </a:lnTo>
                <a:lnTo>
                  <a:pt x="732" y="51"/>
                </a:lnTo>
                <a:lnTo>
                  <a:pt x="666" y="42"/>
                </a:lnTo>
                <a:lnTo>
                  <a:pt x="601" y="34"/>
                </a:lnTo>
                <a:lnTo>
                  <a:pt x="535" y="27"/>
                </a:lnTo>
                <a:lnTo>
                  <a:pt x="469" y="21"/>
                </a:lnTo>
                <a:lnTo>
                  <a:pt x="403" y="16"/>
                </a:lnTo>
                <a:lnTo>
                  <a:pt x="336" y="11"/>
                </a:lnTo>
                <a:lnTo>
                  <a:pt x="268" y="7"/>
                </a:lnTo>
                <a:lnTo>
                  <a:pt x="202" y="4"/>
                </a:lnTo>
                <a:lnTo>
                  <a:pt x="135" y="2"/>
                </a:lnTo>
                <a:lnTo>
                  <a:pt x="67" y="0"/>
                </a:lnTo>
                <a:lnTo>
                  <a:pt x="0" y="0"/>
                </a:lnTo>
                <a:lnTo>
                  <a:pt x="0" y="240"/>
                </a:lnTo>
                <a:lnTo>
                  <a:pt x="64" y="240"/>
                </a:lnTo>
                <a:lnTo>
                  <a:pt x="129" y="241"/>
                </a:lnTo>
                <a:lnTo>
                  <a:pt x="194" y="243"/>
                </a:lnTo>
                <a:lnTo>
                  <a:pt x="258" y="247"/>
                </a:lnTo>
                <a:lnTo>
                  <a:pt x="321" y="250"/>
                </a:lnTo>
                <a:lnTo>
                  <a:pt x="385" y="254"/>
                </a:lnTo>
                <a:lnTo>
                  <a:pt x="448" y="259"/>
                </a:lnTo>
                <a:lnTo>
                  <a:pt x="511" y="266"/>
                </a:lnTo>
                <a:lnTo>
                  <a:pt x="575" y="272"/>
                </a:lnTo>
                <a:lnTo>
                  <a:pt x="638" y="280"/>
                </a:lnTo>
                <a:lnTo>
                  <a:pt x="700" y="288"/>
                </a:lnTo>
                <a:lnTo>
                  <a:pt x="762" y="297"/>
                </a:lnTo>
                <a:lnTo>
                  <a:pt x="824" y="307"/>
                </a:lnTo>
                <a:lnTo>
                  <a:pt x="886" y="317"/>
                </a:lnTo>
                <a:lnTo>
                  <a:pt x="947" y="329"/>
                </a:lnTo>
                <a:lnTo>
                  <a:pt x="1008" y="340"/>
                </a:lnTo>
                <a:lnTo>
                  <a:pt x="1069" y="353"/>
                </a:lnTo>
                <a:lnTo>
                  <a:pt x="1130" y="367"/>
                </a:lnTo>
                <a:lnTo>
                  <a:pt x="1191" y="380"/>
                </a:lnTo>
                <a:lnTo>
                  <a:pt x="1250" y="396"/>
                </a:lnTo>
                <a:lnTo>
                  <a:pt x="1310" y="411"/>
                </a:lnTo>
                <a:lnTo>
                  <a:pt x="1370" y="428"/>
                </a:lnTo>
                <a:lnTo>
                  <a:pt x="1429" y="445"/>
                </a:lnTo>
                <a:lnTo>
                  <a:pt x="1488" y="463"/>
                </a:lnTo>
                <a:lnTo>
                  <a:pt x="1547" y="481"/>
                </a:lnTo>
                <a:lnTo>
                  <a:pt x="1605" y="499"/>
                </a:lnTo>
                <a:lnTo>
                  <a:pt x="1663" y="519"/>
                </a:lnTo>
                <a:lnTo>
                  <a:pt x="1721" y="541"/>
                </a:lnTo>
                <a:lnTo>
                  <a:pt x="1779" y="562"/>
                </a:lnTo>
                <a:lnTo>
                  <a:pt x="1835" y="583"/>
                </a:lnTo>
                <a:lnTo>
                  <a:pt x="1892" y="606"/>
                </a:lnTo>
                <a:lnTo>
                  <a:pt x="1949" y="629"/>
                </a:lnTo>
                <a:lnTo>
                  <a:pt x="2005" y="652"/>
                </a:lnTo>
                <a:lnTo>
                  <a:pt x="2061" y="677"/>
                </a:lnTo>
                <a:lnTo>
                  <a:pt x="2115" y="702"/>
                </a:lnTo>
                <a:lnTo>
                  <a:pt x="2171" y="728"/>
                </a:lnTo>
                <a:lnTo>
                  <a:pt x="2226" y="754"/>
                </a:lnTo>
                <a:lnTo>
                  <a:pt x="2280" y="781"/>
                </a:lnTo>
                <a:lnTo>
                  <a:pt x="2333" y="809"/>
                </a:lnTo>
                <a:lnTo>
                  <a:pt x="2387" y="837"/>
                </a:lnTo>
                <a:lnTo>
                  <a:pt x="2441" y="866"/>
                </a:lnTo>
                <a:lnTo>
                  <a:pt x="2492" y="896"/>
                </a:lnTo>
                <a:lnTo>
                  <a:pt x="2545" y="926"/>
                </a:lnTo>
                <a:lnTo>
                  <a:pt x="2597" y="956"/>
                </a:lnTo>
                <a:lnTo>
                  <a:pt x="2648" y="987"/>
                </a:lnTo>
                <a:lnTo>
                  <a:pt x="2700" y="1019"/>
                </a:lnTo>
                <a:lnTo>
                  <a:pt x="2750" y="1052"/>
                </a:lnTo>
                <a:lnTo>
                  <a:pt x="2801" y="1085"/>
                </a:lnTo>
                <a:lnTo>
                  <a:pt x="2850" y="1119"/>
                </a:lnTo>
                <a:lnTo>
                  <a:pt x="2900" y="1153"/>
                </a:lnTo>
                <a:lnTo>
                  <a:pt x="2949" y="1188"/>
                </a:lnTo>
                <a:lnTo>
                  <a:pt x="2997" y="1223"/>
                </a:lnTo>
                <a:lnTo>
                  <a:pt x="3045" y="1259"/>
                </a:lnTo>
                <a:lnTo>
                  <a:pt x="3093" y="1295"/>
                </a:lnTo>
                <a:lnTo>
                  <a:pt x="3141" y="1332"/>
                </a:lnTo>
                <a:lnTo>
                  <a:pt x="3187" y="1370"/>
                </a:lnTo>
                <a:lnTo>
                  <a:pt x="3233" y="1408"/>
                </a:lnTo>
                <a:lnTo>
                  <a:pt x="3278" y="1446"/>
                </a:lnTo>
                <a:lnTo>
                  <a:pt x="3324" y="1485"/>
                </a:lnTo>
                <a:lnTo>
                  <a:pt x="3369" y="1525"/>
                </a:lnTo>
                <a:lnTo>
                  <a:pt x="3413" y="1565"/>
                </a:lnTo>
                <a:lnTo>
                  <a:pt x="3457" y="1606"/>
                </a:lnTo>
                <a:lnTo>
                  <a:pt x="3500" y="1647"/>
                </a:lnTo>
                <a:lnTo>
                  <a:pt x="3544" y="1688"/>
                </a:lnTo>
                <a:lnTo>
                  <a:pt x="3586" y="1731"/>
                </a:lnTo>
                <a:lnTo>
                  <a:pt x="3628" y="1773"/>
                </a:lnTo>
                <a:lnTo>
                  <a:pt x="3669" y="1817"/>
                </a:lnTo>
                <a:lnTo>
                  <a:pt x="3709" y="1860"/>
                </a:lnTo>
                <a:lnTo>
                  <a:pt x="3749" y="1904"/>
                </a:lnTo>
                <a:lnTo>
                  <a:pt x="3789" y="1949"/>
                </a:lnTo>
                <a:lnTo>
                  <a:pt x="3829" y="1995"/>
                </a:lnTo>
                <a:lnTo>
                  <a:pt x="3867" y="2039"/>
                </a:lnTo>
                <a:lnTo>
                  <a:pt x="3905" y="2085"/>
                </a:lnTo>
                <a:lnTo>
                  <a:pt x="3943" y="2132"/>
                </a:lnTo>
                <a:lnTo>
                  <a:pt x="3980" y="2179"/>
                </a:lnTo>
                <a:lnTo>
                  <a:pt x="4016" y="2227"/>
                </a:lnTo>
                <a:lnTo>
                  <a:pt x="4052" y="2274"/>
                </a:lnTo>
                <a:lnTo>
                  <a:pt x="4088" y="2322"/>
                </a:lnTo>
                <a:lnTo>
                  <a:pt x="4121" y="2371"/>
                </a:lnTo>
                <a:lnTo>
                  <a:pt x="4156" y="2419"/>
                </a:lnTo>
                <a:lnTo>
                  <a:pt x="4190" y="2469"/>
                </a:lnTo>
                <a:lnTo>
                  <a:pt x="4222" y="2518"/>
                </a:lnTo>
                <a:lnTo>
                  <a:pt x="4255" y="2569"/>
                </a:lnTo>
                <a:lnTo>
                  <a:pt x="4287" y="2620"/>
                </a:lnTo>
                <a:lnTo>
                  <a:pt x="4318" y="2671"/>
                </a:lnTo>
                <a:lnTo>
                  <a:pt x="4349" y="2723"/>
                </a:lnTo>
                <a:lnTo>
                  <a:pt x="4378" y="2775"/>
                </a:lnTo>
                <a:lnTo>
                  <a:pt x="4408" y="2826"/>
                </a:lnTo>
                <a:lnTo>
                  <a:pt x="4436" y="2879"/>
                </a:lnTo>
                <a:lnTo>
                  <a:pt x="4465" y="2933"/>
                </a:lnTo>
                <a:lnTo>
                  <a:pt x="4492" y="2985"/>
                </a:lnTo>
                <a:lnTo>
                  <a:pt x="4519" y="3039"/>
                </a:lnTo>
                <a:lnTo>
                  <a:pt x="4545" y="3094"/>
                </a:lnTo>
                <a:lnTo>
                  <a:pt x="4570" y="3148"/>
                </a:lnTo>
                <a:lnTo>
                  <a:pt x="4595" y="3202"/>
                </a:lnTo>
                <a:lnTo>
                  <a:pt x="4619" y="3257"/>
                </a:lnTo>
                <a:lnTo>
                  <a:pt x="4642" y="3313"/>
                </a:lnTo>
                <a:lnTo>
                  <a:pt x="4666" y="3369"/>
                </a:lnTo>
                <a:lnTo>
                  <a:pt x="4688" y="3425"/>
                </a:lnTo>
                <a:lnTo>
                  <a:pt x="4710" y="3482"/>
                </a:lnTo>
                <a:lnTo>
                  <a:pt x="4730" y="3538"/>
                </a:lnTo>
                <a:lnTo>
                  <a:pt x="4750" y="3595"/>
                </a:lnTo>
                <a:lnTo>
                  <a:pt x="4769" y="3652"/>
                </a:lnTo>
                <a:lnTo>
                  <a:pt x="4788" y="3710"/>
                </a:lnTo>
                <a:lnTo>
                  <a:pt x="4806" y="3768"/>
                </a:lnTo>
                <a:lnTo>
                  <a:pt x="4823" y="3827"/>
                </a:lnTo>
                <a:lnTo>
                  <a:pt x="4840" y="3885"/>
                </a:lnTo>
                <a:lnTo>
                  <a:pt x="4856" y="3944"/>
                </a:lnTo>
                <a:lnTo>
                  <a:pt x="4871" y="4003"/>
                </a:lnTo>
                <a:lnTo>
                  <a:pt x="4886" y="4062"/>
                </a:lnTo>
                <a:lnTo>
                  <a:pt x="4899" y="4122"/>
                </a:lnTo>
                <a:lnTo>
                  <a:pt x="4912" y="4182"/>
                </a:lnTo>
                <a:lnTo>
                  <a:pt x="4923" y="4242"/>
                </a:lnTo>
                <a:lnTo>
                  <a:pt x="4936" y="4302"/>
                </a:lnTo>
                <a:lnTo>
                  <a:pt x="4947" y="4364"/>
                </a:lnTo>
                <a:lnTo>
                  <a:pt x="4956" y="4425"/>
                </a:lnTo>
                <a:lnTo>
                  <a:pt x="4966" y="4486"/>
                </a:lnTo>
                <a:lnTo>
                  <a:pt x="4974" y="4548"/>
                </a:lnTo>
                <a:lnTo>
                  <a:pt x="4981" y="4609"/>
                </a:lnTo>
                <a:lnTo>
                  <a:pt x="4988" y="4671"/>
                </a:lnTo>
                <a:lnTo>
                  <a:pt x="4994" y="4733"/>
                </a:lnTo>
                <a:lnTo>
                  <a:pt x="4999" y="4796"/>
                </a:lnTo>
                <a:lnTo>
                  <a:pt x="5003" y="4858"/>
                </a:lnTo>
                <a:lnTo>
                  <a:pt x="5008" y="4921"/>
                </a:lnTo>
                <a:lnTo>
                  <a:pt x="5011" y="4984"/>
                </a:lnTo>
                <a:lnTo>
                  <a:pt x="5013" y="5047"/>
                </a:lnTo>
                <a:lnTo>
                  <a:pt x="5013" y="5111"/>
                </a:lnTo>
                <a:lnTo>
                  <a:pt x="5014" y="5175"/>
                </a:lnTo>
                <a:lnTo>
                  <a:pt x="5254" y="517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15"/>
          <p:cNvSpPr>
            <a:spLocks/>
          </p:cNvSpPr>
          <p:nvPr/>
        </p:nvSpPr>
        <p:spPr bwMode="auto">
          <a:xfrm rot="16200000">
            <a:off x="3976932" y="3978275"/>
            <a:ext cx="835025" cy="822325"/>
          </a:xfrm>
          <a:custGeom>
            <a:avLst/>
            <a:gdLst>
              <a:gd name="T0" fmla="*/ 2147483647 w 5254"/>
              <a:gd name="T1" fmla="*/ 2147483647 h 5174"/>
              <a:gd name="T2" fmla="*/ 2147483647 w 5254"/>
              <a:gd name="T3" fmla="*/ 2147483647 h 5174"/>
              <a:gd name="T4" fmla="*/ 2147483647 w 5254"/>
              <a:gd name="T5" fmla="*/ 2147483647 h 5174"/>
              <a:gd name="T6" fmla="*/ 2147483647 w 5254"/>
              <a:gd name="T7" fmla="*/ 2147483647 h 5174"/>
              <a:gd name="T8" fmla="*/ 2147483647 w 5254"/>
              <a:gd name="T9" fmla="*/ 2147483647 h 5174"/>
              <a:gd name="T10" fmla="*/ 2147483647 w 5254"/>
              <a:gd name="T11" fmla="*/ 2147483647 h 5174"/>
              <a:gd name="T12" fmla="*/ 2147483647 w 5254"/>
              <a:gd name="T13" fmla="*/ 2147483647 h 5174"/>
              <a:gd name="T14" fmla="*/ 2147483647 w 5254"/>
              <a:gd name="T15" fmla="*/ 2147483647 h 5174"/>
              <a:gd name="T16" fmla="*/ 2147483647 w 5254"/>
              <a:gd name="T17" fmla="*/ 2147483647 h 5174"/>
              <a:gd name="T18" fmla="*/ 2147483647 w 5254"/>
              <a:gd name="T19" fmla="*/ 2147483647 h 5174"/>
              <a:gd name="T20" fmla="*/ 2147483647 w 5254"/>
              <a:gd name="T21" fmla="*/ 2147483647 h 5174"/>
              <a:gd name="T22" fmla="*/ 2147483647 w 5254"/>
              <a:gd name="T23" fmla="*/ 2147483647 h 5174"/>
              <a:gd name="T24" fmla="*/ 2147483647 w 5254"/>
              <a:gd name="T25" fmla="*/ 2147483647 h 5174"/>
              <a:gd name="T26" fmla="*/ 2147483647 w 5254"/>
              <a:gd name="T27" fmla="*/ 2147483647 h 5174"/>
              <a:gd name="T28" fmla="*/ 2147483647 w 5254"/>
              <a:gd name="T29" fmla="*/ 2147483647 h 5174"/>
              <a:gd name="T30" fmla="*/ 2147483647 w 5254"/>
              <a:gd name="T31" fmla="*/ 2147483647 h 5174"/>
              <a:gd name="T32" fmla="*/ 2147483647 w 5254"/>
              <a:gd name="T33" fmla="*/ 2147483647 h 5174"/>
              <a:gd name="T34" fmla="*/ 2147483647 w 5254"/>
              <a:gd name="T35" fmla="*/ 2147483647 h 5174"/>
              <a:gd name="T36" fmla="*/ 2147483647 w 5254"/>
              <a:gd name="T37" fmla="*/ 2147483647 h 5174"/>
              <a:gd name="T38" fmla="*/ 2147483647 w 5254"/>
              <a:gd name="T39" fmla="*/ 2147483647 h 5174"/>
              <a:gd name="T40" fmla="*/ 2147483647 w 5254"/>
              <a:gd name="T41" fmla="*/ 2147483647 h 5174"/>
              <a:gd name="T42" fmla="*/ 2147483647 w 5254"/>
              <a:gd name="T43" fmla="*/ 2147483647 h 5174"/>
              <a:gd name="T44" fmla="*/ 2147483647 w 5254"/>
              <a:gd name="T45" fmla="*/ 2147483647 h 5174"/>
              <a:gd name="T46" fmla="*/ 2147483647 w 5254"/>
              <a:gd name="T47" fmla="*/ 2147483647 h 5174"/>
              <a:gd name="T48" fmla="*/ 2147483647 w 5254"/>
              <a:gd name="T49" fmla="*/ 2147483647 h 5174"/>
              <a:gd name="T50" fmla="*/ 2147483647 w 5254"/>
              <a:gd name="T51" fmla="*/ 0 h 5174"/>
              <a:gd name="T52" fmla="*/ 2147483647 w 5254"/>
              <a:gd name="T53" fmla="*/ 2147483647 h 5174"/>
              <a:gd name="T54" fmla="*/ 2147483647 w 5254"/>
              <a:gd name="T55" fmla="*/ 2147483647 h 5174"/>
              <a:gd name="T56" fmla="*/ 2147483647 w 5254"/>
              <a:gd name="T57" fmla="*/ 2147483647 h 5174"/>
              <a:gd name="T58" fmla="*/ 2147483647 w 5254"/>
              <a:gd name="T59" fmla="*/ 2147483647 h 5174"/>
              <a:gd name="T60" fmla="*/ 2147483647 w 5254"/>
              <a:gd name="T61" fmla="*/ 2147483647 h 5174"/>
              <a:gd name="T62" fmla="*/ 2147483647 w 5254"/>
              <a:gd name="T63" fmla="*/ 2147483647 h 5174"/>
              <a:gd name="T64" fmla="*/ 2147483647 w 5254"/>
              <a:gd name="T65" fmla="*/ 2147483647 h 5174"/>
              <a:gd name="T66" fmla="*/ 2147483647 w 5254"/>
              <a:gd name="T67" fmla="*/ 2147483647 h 5174"/>
              <a:gd name="T68" fmla="*/ 2147483647 w 5254"/>
              <a:gd name="T69" fmla="*/ 2147483647 h 5174"/>
              <a:gd name="T70" fmla="*/ 2147483647 w 5254"/>
              <a:gd name="T71" fmla="*/ 2147483647 h 5174"/>
              <a:gd name="T72" fmla="*/ 2147483647 w 5254"/>
              <a:gd name="T73" fmla="*/ 2147483647 h 5174"/>
              <a:gd name="T74" fmla="*/ 2147483647 w 5254"/>
              <a:gd name="T75" fmla="*/ 2147483647 h 5174"/>
              <a:gd name="T76" fmla="*/ 2147483647 w 5254"/>
              <a:gd name="T77" fmla="*/ 2147483647 h 5174"/>
              <a:gd name="T78" fmla="*/ 2147483647 w 5254"/>
              <a:gd name="T79" fmla="*/ 2147483647 h 5174"/>
              <a:gd name="T80" fmla="*/ 2147483647 w 5254"/>
              <a:gd name="T81" fmla="*/ 2147483647 h 5174"/>
              <a:gd name="T82" fmla="*/ 2147483647 w 5254"/>
              <a:gd name="T83" fmla="*/ 2147483647 h 5174"/>
              <a:gd name="T84" fmla="*/ 2147483647 w 5254"/>
              <a:gd name="T85" fmla="*/ 2147483647 h 5174"/>
              <a:gd name="T86" fmla="*/ 2147483647 w 5254"/>
              <a:gd name="T87" fmla="*/ 2147483647 h 5174"/>
              <a:gd name="T88" fmla="*/ 2147483647 w 5254"/>
              <a:gd name="T89" fmla="*/ 2147483647 h 5174"/>
              <a:gd name="T90" fmla="*/ 2147483647 w 5254"/>
              <a:gd name="T91" fmla="*/ 2147483647 h 5174"/>
              <a:gd name="T92" fmla="*/ 2147483647 w 5254"/>
              <a:gd name="T93" fmla="*/ 2147483647 h 5174"/>
              <a:gd name="T94" fmla="*/ 2147483647 w 5254"/>
              <a:gd name="T95" fmla="*/ 2147483647 h 5174"/>
              <a:gd name="T96" fmla="*/ 2147483647 w 5254"/>
              <a:gd name="T97" fmla="*/ 2147483647 h 5174"/>
              <a:gd name="T98" fmla="*/ 2147483647 w 5254"/>
              <a:gd name="T99" fmla="*/ 2147483647 h 5174"/>
              <a:gd name="T100" fmla="*/ 2147483647 w 5254"/>
              <a:gd name="T101" fmla="*/ 2147483647 h 5174"/>
              <a:gd name="T102" fmla="*/ 0 w 5254"/>
              <a:gd name="T103" fmla="*/ 2147483647 h 51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254"/>
              <a:gd name="T157" fmla="*/ 0 h 5174"/>
              <a:gd name="T158" fmla="*/ 5254 w 5254"/>
              <a:gd name="T159" fmla="*/ 5174 h 517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254" h="5174">
                <a:moveTo>
                  <a:pt x="0" y="5174"/>
                </a:moveTo>
                <a:lnTo>
                  <a:pt x="0" y="5174"/>
                </a:lnTo>
                <a:lnTo>
                  <a:pt x="67" y="5174"/>
                </a:lnTo>
                <a:lnTo>
                  <a:pt x="135" y="5172"/>
                </a:lnTo>
                <a:lnTo>
                  <a:pt x="202" y="5170"/>
                </a:lnTo>
                <a:lnTo>
                  <a:pt x="268" y="5167"/>
                </a:lnTo>
                <a:lnTo>
                  <a:pt x="336" y="5163"/>
                </a:lnTo>
                <a:lnTo>
                  <a:pt x="403" y="5159"/>
                </a:lnTo>
                <a:lnTo>
                  <a:pt x="469" y="5154"/>
                </a:lnTo>
                <a:lnTo>
                  <a:pt x="535" y="5146"/>
                </a:lnTo>
                <a:lnTo>
                  <a:pt x="601" y="5140"/>
                </a:lnTo>
                <a:lnTo>
                  <a:pt x="666" y="5133"/>
                </a:lnTo>
                <a:lnTo>
                  <a:pt x="732" y="5123"/>
                </a:lnTo>
                <a:lnTo>
                  <a:pt x="798" y="5114"/>
                </a:lnTo>
                <a:lnTo>
                  <a:pt x="862" y="5104"/>
                </a:lnTo>
                <a:lnTo>
                  <a:pt x="927" y="5093"/>
                </a:lnTo>
                <a:lnTo>
                  <a:pt x="991" y="5081"/>
                </a:lnTo>
                <a:lnTo>
                  <a:pt x="1056" y="5069"/>
                </a:lnTo>
                <a:lnTo>
                  <a:pt x="1120" y="5055"/>
                </a:lnTo>
                <a:lnTo>
                  <a:pt x="1183" y="5041"/>
                </a:lnTo>
                <a:lnTo>
                  <a:pt x="1246" y="5026"/>
                </a:lnTo>
                <a:lnTo>
                  <a:pt x="1309" y="5011"/>
                </a:lnTo>
                <a:lnTo>
                  <a:pt x="1372" y="4995"/>
                </a:lnTo>
                <a:lnTo>
                  <a:pt x="1434" y="4977"/>
                </a:lnTo>
                <a:lnTo>
                  <a:pt x="1497" y="4959"/>
                </a:lnTo>
                <a:lnTo>
                  <a:pt x="1559" y="4941"/>
                </a:lnTo>
                <a:lnTo>
                  <a:pt x="1620" y="4921"/>
                </a:lnTo>
                <a:lnTo>
                  <a:pt x="1681" y="4901"/>
                </a:lnTo>
                <a:lnTo>
                  <a:pt x="1742" y="4881"/>
                </a:lnTo>
                <a:lnTo>
                  <a:pt x="1802" y="4859"/>
                </a:lnTo>
                <a:lnTo>
                  <a:pt x="1862" y="4837"/>
                </a:lnTo>
                <a:lnTo>
                  <a:pt x="1922" y="4815"/>
                </a:lnTo>
                <a:lnTo>
                  <a:pt x="1982" y="4790"/>
                </a:lnTo>
                <a:lnTo>
                  <a:pt x="2041" y="4766"/>
                </a:lnTo>
                <a:lnTo>
                  <a:pt x="2100" y="4742"/>
                </a:lnTo>
                <a:lnTo>
                  <a:pt x="2158" y="4715"/>
                </a:lnTo>
                <a:lnTo>
                  <a:pt x="2215" y="4689"/>
                </a:lnTo>
                <a:lnTo>
                  <a:pt x="2273" y="4663"/>
                </a:lnTo>
                <a:lnTo>
                  <a:pt x="2330" y="4634"/>
                </a:lnTo>
                <a:lnTo>
                  <a:pt x="2387" y="4607"/>
                </a:lnTo>
                <a:lnTo>
                  <a:pt x="2444" y="4577"/>
                </a:lnTo>
                <a:lnTo>
                  <a:pt x="2500" y="4548"/>
                </a:lnTo>
                <a:lnTo>
                  <a:pt x="2555" y="4518"/>
                </a:lnTo>
                <a:lnTo>
                  <a:pt x="2610" y="4487"/>
                </a:lnTo>
                <a:lnTo>
                  <a:pt x="2665" y="4455"/>
                </a:lnTo>
                <a:lnTo>
                  <a:pt x="2720" y="4424"/>
                </a:lnTo>
                <a:lnTo>
                  <a:pt x="2774" y="4391"/>
                </a:lnTo>
                <a:lnTo>
                  <a:pt x="2827" y="4357"/>
                </a:lnTo>
                <a:lnTo>
                  <a:pt x="2881" y="4324"/>
                </a:lnTo>
                <a:lnTo>
                  <a:pt x="2932" y="4289"/>
                </a:lnTo>
                <a:lnTo>
                  <a:pt x="2985" y="4253"/>
                </a:lnTo>
                <a:lnTo>
                  <a:pt x="3036" y="4217"/>
                </a:lnTo>
                <a:lnTo>
                  <a:pt x="3088" y="4181"/>
                </a:lnTo>
                <a:lnTo>
                  <a:pt x="3138" y="4144"/>
                </a:lnTo>
                <a:lnTo>
                  <a:pt x="3189" y="4106"/>
                </a:lnTo>
                <a:lnTo>
                  <a:pt x="3239" y="4068"/>
                </a:lnTo>
                <a:lnTo>
                  <a:pt x="3289" y="4030"/>
                </a:lnTo>
                <a:lnTo>
                  <a:pt x="3337" y="3991"/>
                </a:lnTo>
                <a:lnTo>
                  <a:pt x="3386" y="3950"/>
                </a:lnTo>
                <a:lnTo>
                  <a:pt x="3434" y="3910"/>
                </a:lnTo>
                <a:lnTo>
                  <a:pt x="3482" y="3869"/>
                </a:lnTo>
                <a:lnTo>
                  <a:pt x="3528" y="3827"/>
                </a:lnTo>
                <a:lnTo>
                  <a:pt x="3574" y="3785"/>
                </a:lnTo>
                <a:lnTo>
                  <a:pt x="3620" y="3743"/>
                </a:lnTo>
                <a:lnTo>
                  <a:pt x="3666" y="3700"/>
                </a:lnTo>
                <a:lnTo>
                  <a:pt x="3711" y="3656"/>
                </a:lnTo>
                <a:lnTo>
                  <a:pt x="3755" y="3612"/>
                </a:lnTo>
                <a:lnTo>
                  <a:pt x="3798" y="3567"/>
                </a:lnTo>
                <a:lnTo>
                  <a:pt x="3841" y="3523"/>
                </a:lnTo>
                <a:lnTo>
                  <a:pt x="3885" y="3476"/>
                </a:lnTo>
                <a:lnTo>
                  <a:pt x="3927" y="3430"/>
                </a:lnTo>
                <a:lnTo>
                  <a:pt x="3969" y="3384"/>
                </a:lnTo>
                <a:lnTo>
                  <a:pt x="4010" y="3336"/>
                </a:lnTo>
                <a:lnTo>
                  <a:pt x="4051" y="3289"/>
                </a:lnTo>
                <a:lnTo>
                  <a:pt x="4090" y="3240"/>
                </a:lnTo>
                <a:lnTo>
                  <a:pt x="4129" y="3192"/>
                </a:lnTo>
                <a:lnTo>
                  <a:pt x="4168" y="3142"/>
                </a:lnTo>
                <a:lnTo>
                  <a:pt x="4207" y="3093"/>
                </a:lnTo>
                <a:lnTo>
                  <a:pt x="4244" y="3043"/>
                </a:lnTo>
                <a:lnTo>
                  <a:pt x="4281" y="2993"/>
                </a:lnTo>
                <a:lnTo>
                  <a:pt x="4317" y="2941"/>
                </a:lnTo>
                <a:lnTo>
                  <a:pt x="4353" y="2890"/>
                </a:lnTo>
                <a:lnTo>
                  <a:pt x="4389" y="2838"/>
                </a:lnTo>
                <a:lnTo>
                  <a:pt x="4422" y="2786"/>
                </a:lnTo>
                <a:lnTo>
                  <a:pt x="4457" y="2733"/>
                </a:lnTo>
                <a:lnTo>
                  <a:pt x="4490" y="2680"/>
                </a:lnTo>
                <a:lnTo>
                  <a:pt x="4522" y="2627"/>
                </a:lnTo>
                <a:lnTo>
                  <a:pt x="4555" y="2572"/>
                </a:lnTo>
                <a:lnTo>
                  <a:pt x="4587" y="2518"/>
                </a:lnTo>
                <a:lnTo>
                  <a:pt x="4617" y="2464"/>
                </a:lnTo>
                <a:lnTo>
                  <a:pt x="4647" y="2409"/>
                </a:lnTo>
                <a:lnTo>
                  <a:pt x="4676" y="2353"/>
                </a:lnTo>
                <a:lnTo>
                  <a:pt x="4706" y="2296"/>
                </a:lnTo>
                <a:lnTo>
                  <a:pt x="4733" y="2240"/>
                </a:lnTo>
                <a:lnTo>
                  <a:pt x="4761" y="2183"/>
                </a:lnTo>
                <a:lnTo>
                  <a:pt x="4788" y="2126"/>
                </a:lnTo>
                <a:lnTo>
                  <a:pt x="4813" y="2070"/>
                </a:lnTo>
                <a:lnTo>
                  <a:pt x="4839" y="2012"/>
                </a:lnTo>
                <a:lnTo>
                  <a:pt x="4863" y="1953"/>
                </a:lnTo>
                <a:lnTo>
                  <a:pt x="4888" y="1895"/>
                </a:lnTo>
                <a:lnTo>
                  <a:pt x="4911" y="1836"/>
                </a:lnTo>
                <a:lnTo>
                  <a:pt x="4933" y="1777"/>
                </a:lnTo>
                <a:lnTo>
                  <a:pt x="4955" y="1717"/>
                </a:lnTo>
                <a:lnTo>
                  <a:pt x="4976" y="1656"/>
                </a:lnTo>
                <a:lnTo>
                  <a:pt x="4997" y="1596"/>
                </a:lnTo>
                <a:lnTo>
                  <a:pt x="5016" y="1536"/>
                </a:lnTo>
                <a:lnTo>
                  <a:pt x="5035" y="1475"/>
                </a:lnTo>
                <a:lnTo>
                  <a:pt x="5053" y="1414"/>
                </a:lnTo>
                <a:lnTo>
                  <a:pt x="5071" y="1353"/>
                </a:lnTo>
                <a:lnTo>
                  <a:pt x="5087" y="1291"/>
                </a:lnTo>
                <a:lnTo>
                  <a:pt x="5103" y="1229"/>
                </a:lnTo>
                <a:lnTo>
                  <a:pt x="5118" y="1165"/>
                </a:lnTo>
                <a:lnTo>
                  <a:pt x="5132" y="1103"/>
                </a:lnTo>
                <a:lnTo>
                  <a:pt x="5146" y="1040"/>
                </a:lnTo>
                <a:lnTo>
                  <a:pt x="5159" y="978"/>
                </a:lnTo>
                <a:lnTo>
                  <a:pt x="5171" y="914"/>
                </a:lnTo>
                <a:lnTo>
                  <a:pt x="5182" y="849"/>
                </a:lnTo>
                <a:lnTo>
                  <a:pt x="5192" y="786"/>
                </a:lnTo>
                <a:lnTo>
                  <a:pt x="5202" y="722"/>
                </a:lnTo>
                <a:lnTo>
                  <a:pt x="5211" y="658"/>
                </a:lnTo>
                <a:lnTo>
                  <a:pt x="5219" y="592"/>
                </a:lnTo>
                <a:lnTo>
                  <a:pt x="5225" y="527"/>
                </a:lnTo>
                <a:lnTo>
                  <a:pt x="5232" y="463"/>
                </a:lnTo>
                <a:lnTo>
                  <a:pt x="5238" y="396"/>
                </a:lnTo>
                <a:lnTo>
                  <a:pt x="5242" y="331"/>
                </a:lnTo>
                <a:lnTo>
                  <a:pt x="5247" y="266"/>
                </a:lnTo>
                <a:lnTo>
                  <a:pt x="5249" y="199"/>
                </a:lnTo>
                <a:lnTo>
                  <a:pt x="5251" y="133"/>
                </a:lnTo>
                <a:lnTo>
                  <a:pt x="5253" y="66"/>
                </a:lnTo>
                <a:lnTo>
                  <a:pt x="5254" y="0"/>
                </a:lnTo>
                <a:lnTo>
                  <a:pt x="5014" y="0"/>
                </a:lnTo>
                <a:lnTo>
                  <a:pt x="5013" y="63"/>
                </a:lnTo>
                <a:lnTo>
                  <a:pt x="5013" y="126"/>
                </a:lnTo>
                <a:lnTo>
                  <a:pt x="5011" y="191"/>
                </a:lnTo>
                <a:lnTo>
                  <a:pt x="5008" y="253"/>
                </a:lnTo>
                <a:lnTo>
                  <a:pt x="5003" y="316"/>
                </a:lnTo>
                <a:lnTo>
                  <a:pt x="4999" y="378"/>
                </a:lnTo>
                <a:lnTo>
                  <a:pt x="4994" y="440"/>
                </a:lnTo>
                <a:lnTo>
                  <a:pt x="4988" y="503"/>
                </a:lnTo>
                <a:lnTo>
                  <a:pt x="4981" y="565"/>
                </a:lnTo>
                <a:lnTo>
                  <a:pt x="4974" y="626"/>
                </a:lnTo>
                <a:lnTo>
                  <a:pt x="4966" y="688"/>
                </a:lnTo>
                <a:lnTo>
                  <a:pt x="4956" y="749"/>
                </a:lnTo>
                <a:lnTo>
                  <a:pt x="4947" y="810"/>
                </a:lnTo>
                <a:lnTo>
                  <a:pt x="4936" y="871"/>
                </a:lnTo>
                <a:lnTo>
                  <a:pt x="4923" y="931"/>
                </a:lnTo>
                <a:lnTo>
                  <a:pt x="4912" y="992"/>
                </a:lnTo>
                <a:lnTo>
                  <a:pt x="4899" y="1052"/>
                </a:lnTo>
                <a:lnTo>
                  <a:pt x="4886" y="1112"/>
                </a:lnTo>
                <a:lnTo>
                  <a:pt x="4871" y="1171"/>
                </a:lnTo>
                <a:lnTo>
                  <a:pt x="4856" y="1230"/>
                </a:lnTo>
                <a:lnTo>
                  <a:pt x="4840" y="1289"/>
                </a:lnTo>
                <a:lnTo>
                  <a:pt x="4823" y="1348"/>
                </a:lnTo>
                <a:lnTo>
                  <a:pt x="4807" y="1406"/>
                </a:lnTo>
                <a:lnTo>
                  <a:pt x="4788" y="1464"/>
                </a:lnTo>
                <a:lnTo>
                  <a:pt x="4769" y="1522"/>
                </a:lnTo>
                <a:lnTo>
                  <a:pt x="4750" y="1578"/>
                </a:lnTo>
                <a:lnTo>
                  <a:pt x="4730" y="1636"/>
                </a:lnTo>
                <a:lnTo>
                  <a:pt x="4710" y="1692"/>
                </a:lnTo>
                <a:lnTo>
                  <a:pt x="4688" y="1749"/>
                </a:lnTo>
                <a:lnTo>
                  <a:pt x="4666" y="1805"/>
                </a:lnTo>
                <a:lnTo>
                  <a:pt x="4642" y="1861"/>
                </a:lnTo>
                <a:lnTo>
                  <a:pt x="4619" y="1917"/>
                </a:lnTo>
                <a:lnTo>
                  <a:pt x="4595" y="1972"/>
                </a:lnTo>
                <a:lnTo>
                  <a:pt x="4570" y="2026"/>
                </a:lnTo>
                <a:lnTo>
                  <a:pt x="4545" y="2081"/>
                </a:lnTo>
                <a:lnTo>
                  <a:pt x="4519" y="2135"/>
                </a:lnTo>
                <a:lnTo>
                  <a:pt x="4492" y="2189"/>
                </a:lnTo>
                <a:lnTo>
                  <a:pt x="4465" y="2242"/>
                </a:lnTo>
                <a:lnTo>
                  <a:pt x="4436" y="2295"/>
                </a:lnTo>
                <a:lnTo>
                  <a:pt x="4408" y="2348"/>
                </a:lnTo>
                <a:lnTo>
                  <a:pt x="4378" y="2400"/>
                </a:lnTo>
                <a:lnTo>
                  <a:pt x="4349" y="2452"/>
                </a:lnTo>
                <a:lnTo>
                  <a:pt x="4318" y="2503"/>
                </a:lnTo>
                <a:lnTo>
                  <a:pt x="4287" y="2554"/>
                </a:lnTo>
                <a:lnTo>
                  <a:pt x="4255" y="2605"/>
                </a:lnTo>
                <a:lnTo>
                  <a:pt x="4222" y="2655"/>
                </a:lnTo>
                <a:lnTo>
                  <a:pt x="4190" y="2705"/>
                </a:lnTo>
                <a:lnTo>
                  <a:pt x="4156" y="2754"/>
                </a:lnTo>
                <a:lnTo>
                  <a:pt x="4121" y="2804"/>
                </a:lnTo>
                <a:lnTo>
                  <a:pt x="4088" y="2852"/>
                </a:lnTo>
                <a:lnTo>
                  <a:pt x="4052" y="2901"/>
                </a:lnTo>
                <a:lnTo>
                  <a:pt x="4016" y="2948"/>
                </a:lnTo>
                <a:lnTo>
                  <a:pt x="3980" y="2996"/>
                </a:lnTo>
                <a:lnTo>
                  <a:pt x="3943" y="3042"/>
                </a:lnTo>
                <a:lnTo>
                  <a:pt x="3905" y="3089"/>
                </a:lnTo>
                <a:lnTo>
                  <a:pt x="3867" y="3135"/>
                </a:lnTo>
                <a:lnTo>
                  <a:pt x="3828" y="3180"/>
                </a:lnTo>
                <a:lnTo>
                  <a:pt x="3789" y="3225"/>
                </a:lnTo>
                <a:lnTo>
                  <a:pt x="3749" y="3270"/>
                </a:lnTo>
                <a:lnTo>
                  <a:pt x="3709" y="3314"/>
                </a:lnTo>
                <a:lnTo>
                  <a:pt x="3669" y="3357"/>
                </a:lnTo>
                <a:lnTo>
                  <a:pt x="3628" y="3400"/>
                </a:lnTo>
                <a:lnTo>
                  <a:pt x="3586" y="3444"/>
                </a:lnTo>
                <a:lnTo>
                  <a:pt x="3544" y="3486"/>
                </a:lnTo>
                <a:lnTo>
                  <a:pt x="3500" y="3527"/>
                </a:lnTo>
                <a:lnTo>
                  <a:pt x="3457" y="3568"/>
                </a:lnTo>
                <a:lnTo>
                  <a:pt x="3413" y="3609"/>
                </a:lnTo>
                <a:lnTo>
                  <a:pt x="3369" y="3649"/>
                </a:lnTo>
                <a:lnTo>
                  <a:pt x="3324" y="3689"/>
                </a:lnTo>
                <a:lnTo>
                  <a:pt x="3278" y="3728"/>
                </a:lnTo>
                <a:lnTo>
                  <a:pt x="3233" y="3767"/>
                </a:lnTo>
                <a:lnTo>
                  <a:pt x="3187" y="3805"/>
                </a:lnTo>
                <a:lnTo>
                  <a:pt x="3139" y="3842"/>
                </a:lnTo>
                <a:lnTo>
                  <a:pt x="3093" y="3879"/>
                </a:lnTo>
                <a:lnTo>
                  <a:pt x="3045" y="3916"/>
                </a:lnTo>
                <a:lnTo>
                  <a:pt x="2997" y="3952"/>
                </a:lnTo>
                <a:lnTo>
                  <a:pt x="2949" y="3987"/>
                </a:lnTo>
                <a:lnTo>
                  <a:pt x="2900" y="4021"/>
                </a:lnTo>
                <a:lnTo>
                  <a:pt x="2850" y="4056"/>
                </a:lnTo>
                <a:lnTo>
                  <a:pt x="2801" y="4090"/>
                </a:lnTo>
                <a:lnTo>
                  <a:pt x="2750" y="4122"/>
                </a:lnTo>
                <a:lnTo>
                  <a:pt x="2700" y="4155"/>
                </a:lnTo>
                <a:lnTo>
                  <a:pt x="2648" y="4187"/>
                </a:lnTo>
                <a:lnTo>
                  <a:pt x="2597" y="4218"/>
                </a:lnTo>
                <a:lnTo>
                  <a:pt x="2545" y="4249"/>
                </a:lnTo>
                <a:lnTo>
                  <a:pt x="2492" y="4279"/>
                </a:lnTo>
                <a:lnTo>
                  <a:pt x="2441" y="4308"/>
                </a:lnTo>
                <a:lnTo>
                  <a:pt x="2387" y="4337"/>
                </a:lnTo>
                <a:lnTo>
                  <a:pt x="2333" y="4366"/>
                </a:lnTo>
                <a:lnTo>
                  <a:pt x="2280" y="4393"/>
                </a:lnTo>
                <a:lnTo>
                  <a:pt x="2226" y="4420"/>
                </a:lnTo>
                <a:lnTo>
                  <a:pt x="2171" y="4446"/>
                </a:lnTo>
                <a:lnTo>
                  <a:pt x="2115" y="4472"/>
                </a:lnTo>
                <a:lnTo>
                  <a:pt x="2061" y="4497"/>
                </a:lnTo>
                <a:lnTo>
                  <a:pt x="2005" y="4522"/>
                </a:lnTo>
                <a:lnTo>
                  <a:pt x="1949" y="4545"/>
                </a:lnTo>
                <a:lnTo>
                  <a:pt x="1892" y="4569"/>
                </a:lnTo>
                <a:lnTo>
                  <a:pt x="1835" y="4591"/>
                </a:lnTo>
                <a:lnTo>
                  <a:pt x="1779" y="4613"/>
                </a:lnTo>
                <a:lnTo>
                  <a:pt x="1722" y="4634"/>
                </a:lnTo>
                <a:lnTo>
                  <a:pt x="1663" y="4654"/>
                </a:lnTo>
                <a:lnTo>
                  <a:pt x="1605" y="4674"/>
                </a:lnTo>
                <a:lnTo>
                  <a:pt x="1547" y="4693"/>
                </a:lnTo>
                <a:lnTo>
                  <a:pt x="1488" y="4712"/>
                </a:lnTo>
                <a:lnTo>
                  <a:pt x="1429" y="4729"/>
                </a:lnTo>
                <a:lnTo>
                  <a:pt x="1370" y="4746"/>
                </a:lnTo>
                <a:lnTo>
                  <a:pt x="1310" y="4763"/>
                </a:lnTo>
                <a:lnTo>
                  <a:pt x="1250" y="4779"/>
                </a:lnTo>
                <a:lnTo>
                  <a:pt x="1191" y="4793"/>
                </a:lnTo>
                <a:lnTo>
                  <a:pt x="1130" y="4807"/>
                </a:lnTo>
                <a:lnTo>
                  <a:pt x="1069" y="4821"/>
                </a:lnTo>
                <a:lnTo>
                  <a:pt x="1008" y="4834"/>
                </a:lnTo>
                <a:lnTo>
                  <a:pt x="947" y="4846"/>
                </a:lnTo>
                <a:lnTo>
                  <a:pt x="886" y="4857"/>
                </a:lnTo>
                <a:lnTo>
                  <a:pt x="824" y="4867"/>
                </a:lnTo>
                <a:lnTo>
                  <a:pt x="762" y="4877"/>
                </a:lnTo>
                <a:lnTo>
                  <a:pt x="700" y="4886"/>
                </a:lnTo>
                <a:lnTo>
                  <a:pt x="638" y="4895"/>
                </a:lnTo>
                <a:lnTo>
                  <a:pt x="575" y="4902"/>
                </a:lnTo>
                <a:lnTo>
                  <a:pt x="511" y="4909"/>
                </a:lnTo>
                <a:lnTo>
                  <a:pt x="448" y="4915"/>
                </a:lnTo>
                <a:lnTo>
                  <a:pt x="385" y="4920"/>
                </a:lnTo>
                <a:lnTo>
                  <a:pt x="321" y="4924"/>
                </a:lnTo>
                <a:lnTo>
                  <a:pt x="258" y="4928"/>
                </a:lnTo>
                <a:lnTo>
                  <a:pt x="194" y="4930"/>
                </a:lnTo>
                <a:lnTo>
                  <a:pt x="129" y="4933"/>
                </a:lnTo>
                <a:lnTo>
                  <a:pt x="64" y="4934"/>
                </a:lnTo>
                <a:lnTo>
                  <a:pt x="0" y="4934"/>
                </a:lnTo>
                <a:lnTo>
                  <a:pt x="0" y="517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16"/>
          <p:cNvSpPr>
            <a:spLocks/>
          </p:cNvSpPr>
          <p:nvPr/>
        </p:nvSpPr>
        <p:spPr bwMode="auto">
          <a:xfrm rot="16200000">
            <a:off x="3977726" y="4810919"/>
            <a:ext cx="833437" cy="822325"/>
          </a:xfrm>
          <a:custGeom>
            <a:avLst/>
            <a:gdLst>
              <a:gd name="T0" fmla="*/ 2147483647 w 5254"/>
              <a:gd name="T1" fmla="*/ 2147483647 h 5174"/>
              <a:gd name="T2" fmla="*/ 2147483647 w 5254"/>
              <a:gd name="T3" fmla="*/ 2147483647 h 5174"/>
              <a:gd name="T4" fmla="*/ 2147483647 w 5254"/>
              <a:gd name="T5" fmla="*/ 2147483647 h 5174"/>
              <a:gd name="T6" fmla="*/ 2147483647 w 5254"/>
              <a:gd name="T7" fmla="*/ 2147483647 h 5174"/>
              <a:gd name="T8" fmla="*/ 2147483647 w 5254"/>
              <a:gd name="T9" fmla="*/ 2147483647 h 5174"/>
              <a:gd name="T10" fmla="*/ 2147483647 w 5254"/>
              <a:gd name="T11" fmla="*/ 2147483647 h 5174"/>
              <a:gd name="T12" fmla="*/ 2147483647 w 5254"/>
              <a:gd name="T13" fmla="*/ 2147483647 h 5174"/>
              <a:gd name="T14" fmla="*/ 2147483647 w 5254"/>
              <a:gd name="T15" fmla="*/ 2147483647 h 5174"/>
              <a:gd name="T16" fmla="*/ 2147483647 w 5254"/>
              <a:gd name="T17" fmla="*/ 2147483647 h 5174"/>
              <a:gd name="T18" fmla="*/ 2147483647 w 5254"/>
              <a:gd name="T19" fmla="*/ 2147483647 h 5174"/>
              <a:gd name="T20" fmla="*/ 2147483647 w 5254"/>
              <a:gd name="T21" fmla="*/ 2147483647 h 5174"/>
              <a:gd name="T22" fmla="*/ 2147483647 w 5254"/>
              <a:gd name="T23" fmla="*/ 2147483647 h 5174"/>
              <a:gd name="T24" fmla="*/ 2147483647 w 5254"/>
              <a:gd name="T25" fmla="*/ 2147483647 h 5174"/>
              <a:gd name="T26" fmla="*/ 2147483647 w 5254"/>
              <a:gd name="T27" fmla="*/ 2147483647 h 5174"/>
              <a:gd name="T28" fmla="*/ 2147483647 w 5254"/>
              <a:gd name="T29" fmla="*/ 2147483647 h 5174"/>
              <a:gd name="T30" fmla="*/ 2147483647 w 5254"/>
              <a:gd name="T31" fmla="*/ 2147483647 h 5174"/>
              <a:gd name="T32" fmla="*/ 2147483647 w 5254"/>
              <a:gd name="T33" fmla="*/ 2147483647 h 5174"/>
              <a:gd name="T34" fmla="*/ 2147483647 w 5254"/>
              <a:gd name="T35" fmla="*/ 2147483647 h 5174"/>
              <a:gd name="T36" fmla="*/ 2147483647 w 5254"/>
              <a:gd name="T37" fmla="*/ 2147483647 h 5174"/>
              <a:gd name="T38" fmla="*/ 2147483647 w 5254"/>
              <a:gd name="T39" fmla="*/ 2147483647 h 5174"/>
              <a:gd name="T40" fmla="*/ 2147483647 w 5254"/>
              <a:gd name="T41" fmla="*/ 2147483647 h 5174"/>
              <a:gd name="T42" fmla="*/ 2147483647 w 5254"/>
              <a:gd name="T43" fmla="*/ 2147483647 h 5174"/>
              <a:gd name="T44" fmla="*/ 2147483647 w 5254"/>
              <a:gd name="T45" fmla="*/ 2147483647 h 5174"/>
              <a:gd name="T46" fmla="*/ 2147483647 w 5254"/>
              <a:gd name="T47" fmla="*/ 2147483647 h 5174"/>
              <a:gd name="T48" fmla="*/ 2147483647 w 5254"/>
              <a:gd name="T49" fmla="*/ 2147483647 h 5174"/>
              <a:gd name="T50" fmla="*/ 2147483647 w 5254"/>
              <a:gd name="T51" fmla="*/ 2147483647 h 5174"/>
              <a:gd name="T52" fmla="*/ 2147483647 w 5254"/>
              <a:gd name="T53" fmla="*/ 2147483647 h 5174"/>
              <a:gd name="T54" fmla="*/ 2147483647 w 5254"/>
              <a:gd name="T55" fmla="*/ 2147483647 h 5174"/>
              <a:gd name="T56" fmla="*/ 2147483647 w 5254"/>
              <a:gd name="T57" fmla="*/ 2147483647 h 5174"/>
              <a:gd name="T58" fmla="*/ 2147483647 w 5254"/>
              <a:gd name="T59" fmla="*/ 2147483647 h 5174"/>
              <a:gd name="T60" fmla="*/ 2147483647 w 5254"/>
              <a:gd name="T61" fmla="*/ 2147483647 h 5174"/>
              <a:gd name="T62" fmla="*/ 2147483647 w 5254"/>
              <a:gd name="T63" fmla="*/ 2147483647 h 5174"/>
              <a:gd name="T64" fmla="*/ 2147483647 w 5254"/>
              <a:gd name="T65" fmla="*/ 2147483647 h 5174"/>
              <a:gd name="T66" fmla="*/ 2147483647 w 5254"/>
              <a:gd name="T67" fmla="*/ 2147483647 h 5174"/>
              <a:gd name="T68" fmla="*/ 2147483647 w 5254"/>
              <a:gd name="T69" fmla="*/ 2147483647 h 5174"/>
              <a:gd name="T70" fmla="*/ 2147483647 w 5254"/>
              <a:gd name="T71" fmla="*/ 2147483647 h 5174"/>
              <a:gd name="T72" fmla="*/ 2147483647 w 5254"/>
              <a:gd name="T73" fmla="*/ 2147483647 h 5174"/>
              <a:gd name="T74" fmla="*/ 2147483647 w 5254"/>
              <a:gd name="T75" fmla="*/ 2147483647 h 5174"/>
              <a:gd name="T76" fmla="*/ 2147483647 w 5254"/>
              <a:gd name="T77" fmla="*/ 2147483647 h 5174"/>
              <a:gd name="T78" fmla="*/ 2147483647 w 5254"/>
              <a:gd name="T79" fmla="*/ 2147483647 h 5174"/>
              <a:gd name="T80" fmla="*/ 2147483647 w 5254"/>
              <a:gd name="T81" fmla="*/ 2147483647 h 5174"/>
              <a:gd name="T82" fmla="*/ 2147483647 w 5254"/>
              <a:gd name="T83" fmla="*/ 2147483647 h 5174"/>
              <a:gd name="T84" fmla="*/ 2147483647 w 5254"/>
              <a:gd name="T85" fmla="*/ 2147483647 h 5174"/>
              <a:gd name="T86" fmla="*/ 2147483647 w 5254"/>
              <a:gd name="T87" fmla="*/ 2147483647 h 5174"/>
              <a:gd name="T88" fmla="*/ 2147483647 w 5254"/>
              <a:gd name="T89" fmla="*/ 2147483647 h 5174"/>
              <a:gd name="T90" fmla="*/ 2147483647 w 5254"/>
              <a:gd name="T91" fmla="*/ 2147483647 h 5174"/>
              <a:gd name="T92" fmla="*/ 2147483647 w 5254"/>
              <a:gd name="T93" fmla="*/ 2147483647 h 5174"/>
              <a:gd name="T94" fmla="*/ 2147483647 w 5254"/>
              <a:gd name="T95" fmla="*/ 2147483647 h 5174"/>
              <a:gd name="T96" fmla="*/ 2147483647 w 5254"/>
              <a:gd name="T97" fmla="*/ 2147483647 h 5174"/>
              <a:gd name="T98" fmla="*/ 2147483647 w 5254"/>
              <a:gd name="T99" fmla="*/ 2147483647 h 5174"/>
              <a:gd name="T100" fmla="*/ 2147483647 w 5254"/>
              <a:gd name="T101" fmla="*/ 2147483647 h 5174"/>
              <a:gd name="T102" fmla="*/ 2147483647 w 5254"/>
              <a:gd name="T103" fmla="*/ 0 h 51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254"/>
              <a:gd name="T157" fmla="*/ 0 h 5174"/>
              <a:gd name="T158" fmla="*/ 5254 w 5254"/>
              <a:gd name="T159" fmla="*/ 5174 h 517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254" h="5174">
                <a:moveTo>
                  <a:pt x="0" y="0"/>
                </a:moveTo>
                <a:lnTo>
                  <a:pt x="0" y="0"/>
                </a:lnTo>
                <a:lnTo>
                  <a:pt x="0" y="66"/>
                </a:lnTo>
                <a:lnTo>
                  <a:pt x="2" y="133"/>
                </a:lnTo>
                <a:lnTo>
                  <a:pt x="4" y="199"/>
                </a:lnTo>
                <a:lnTo>
                  <a:pt x="7" y="266"/>
                </a:lnTo>
                <a:lnTo>
                  <a:pt x="11" y="331"/>
                </a:lnTo>
                <a:lnTo>
                  <a:pt x="16" y="396"/>
                </a:lnTo>
                <a:lnTo>
                  <a:pt x="21" y="463"/>
                </a:lnTo>
                <a:lnTo>
                  <a:pt x="27" y="527"/>
                </a:lnTo>
                <a:lnTo>
                  <a:pt x="35" y="592"/>
                </a:lnTo>
                <a:lnTo>
                  <a:pt x="43" y="656"/>
                </a:lnTo>
                <a:lnTo>
                  <a:pt x="52" y="722"/>
                </a:lnTo>
                <a:lnTo>
                  <a:pt x="61" y="786"/>
                </a:lnTo>
                <a:lnTo>
                  <a:pt x="72" y="849"/>
                </a:lnTo>
                <a:lnTo>
                  <a:pt x="83" y="914"/>
                </a:lnTo>
                <a:lnTo>
                  <a:pt x="95" y="978"/>
                </a:lnTo>
                <a:lnTo>
                  <a:pt x="107" y="1040"/>
                </a:lnTo>
                <a:lnTo>
                  <a:pt x="121" y="1103"/>
                </a:lnTo>
                <a:lnTo>
                  <a:pt x="135" y="1165"/>
                </a:lnTo>
                <a:lnTo>
                  <a:pt x="151" y="1229"/>
                </a:lnTo>
                <a:lnTo>
                  <a:pt x="166" y="1291"/>
                </a:lnTo>
                <a:lnTo>
                  <a:pt x="183" y="1353"/>
                </a:lnTo>
                <a:lnTo>
                  <a:pt x="200" y="1414"/>
                </a:lnTo>
                <a:lnTo>
                  <a:pt x="219" y="1475"/>
                </a:lnTo>
                <a:lnTo>
                  <a:pt x="237" y="1536"/>
                </a:lnTo>
                <a:lnTo>
                  <a:pt x="257" y="1596"/>
                </a:lnTo>
                <a:lnTo>
                  <a:pt x="277" y="1656"/>
                </a:lnTo>
                <a:lnTo>
                  <a:pt x="299" y="1717"/>
                </a:lnTo>
                <a:lnTo>
                  <a:pt x="320" y="1777"/>
                </a:lnTo>
                <a:lnTo>
                  <a:pt x="343" y="1836"/>
                </a:lnTo>
                <a:lnTo>
                  <a:pt x="366" y="1895"/>
                </a:lnTo>
                <a:lnTo>
                  <a:pt x="389" y="1953"/>
                </a:lnTo>
                <a:lnTo>
                  <a:pt x="415" y="2012"/>
                </a:lnTo>
                <a:lnTo>
                  <a:pt x="440" y="2070"/>
                </a:lnTo>
                <a:lnTo>
                  <a:pt x="466" y="2126"/>
                </a:lnTo>
                <a:lnTo>
                  <a:pt x="493" y="2183"/>
                </a:lnTo>
                <a:lnTo>
                  <a:pt x="520" y="2240"/>
                </a:lnTo>
                <a:lnTo>
                  <a:pt x="548" y="2296"/>
                </a:lnTo>
                <a:lnTo>
                  <a:pt x="577" y="2353"/>
                </a:lnTo>
                <a:lnTo>
                  <a:pt x="606" y="2409"/>
                </a:lnTo>
                <a:lnTo>
                  <a:pt x="637" y="2464"/>
                </a:lnTo>
                <a:lnTo>
                  <a:pt x="667" y="2518"/>
                </a:lnTo>
                <a:lnTo>
                  <a:pt x="699" y="2572"/>
                </a:lnTo>
                <a:lnTo>
                  <a:pt x="730" y="2627"/>
                </a:lnTo>
                <a:lnTo>
                  <a:pt x="763" y="2680"/>
                </a:lnTo>
                <a:lnTo>
                  <a:pt x="797" y="2733"/>
                </a:lnTo>
                <a:lnTo>
                  <a:pt x="830" y="2786"/>
                </a:lnTo>
                <a:lnTo>
                  <a:pt x="865" y="2838"/>
                </a:lnTo>
                <a:lnTo>
                  <a:pt x="900" y="2890"/>
                </a:lnTo>
                <a:lnTo>
                  <a:pt x="936" y="2941"/>
                </a:lnTo>
                <a:lnTo>
                  <a:pt x="972" y="2993"/>
                </a:lnTo>
                <a:lnTo>
                  <a:pt x="1009" y="3043"/>
                </a:lnTo>
                <a:lnTo>
                  <a:pt x="1047" y="3093"/>
                </a:lnTo>
                <a:lnTo>
                  <a:pt x="1085" y="3142"/>
                </a:lnTo>
                <a:lnTo>
                  <a:pt x="1124" y="3192"/>
                </a:lnTo>
                <a:lnTo>
                  <a:pt x="1163" y="3240"/>
                </a:lnTo>
                <a:lnTo>
                  <a:pt x="1203" y="3289"/>
                </a:lnTo>
                <a:lnTo>
                  <a:pt x="1243" y="3336"/>
                </a:lnTo>
                <a:lnTo>
                  <a:pt x="1284" y="3384"/>
                </a:lnTo>
                <a:lnTo>
                  <a:pt x="1326" y="3430"/>
                </a:lnTo>
                <a:lnTo>
                  <a:pt x="1368" y="3476"/>
                </a:lnTo>
                <a:lnTo>
                  <a:pt x="1411" y="3523"/>
                </a:lnTo>
                <a:lnTo>
                  <a:pt x="1455" y="3567"/>
                </a:lnTo>
                <a:lnTo>
                  <a:pt x="1499" y="3612"/>
                </a:lnTo>
                <a:lnTo>
                  <a:pt x="1543" y="3656"/>
                </a:lnTo>
                <a:lnTo>
                  <a:pt x="1587" y="3700"/>
                </a:lnTo>
                <a:lnTo>
                  <a:pt x="1632" y="3743"/>
                </a:lnTo>
                <a:lnTo>
                  <a:pt x="1679" y="3785"/>
                </a:lnTo>
                <a:lnTo>
                  <a:pt x="1725" y="3827"/>
                </a:lnTo>
                <a:lnTo>
                  <a:pt x="1772" y="3869"/>
                </a:lnTo>
                <a:lnTo>
                  <a:pt x="1820" y="3910"/>
                </a:lnTo>
                <a:lnTo>
                  <a:pt x="1867" y="3950"/>
                </a:lnTo>
                <a:lnTo>
                  <a:pt x="1916" y="3991"/>
                </a:lnTo>
                <a:lnTo>
                  <a:pt x="1965" y="4030"/>
                </a:lnTo>
                <a:lnTo>
                  <a:pt x="2014" y="4068"/>
                </a:lnTo>
                <a:lnTo>
                  <a:pt x="2064" y="4106"/>
                </a:lnTo>
                <a:lnTo>
                  <a:pt x="2114" y="4144"/>
                </a:lnTo>
                <a:lnTo>
                  <a:pt x="2165" y="4181"/>
                </a:lnTo>
                <a:lnTo>
                  <a:pt x="2217" y="4217"/>
                </a:lnTo>
                <a:lnTo>
                  <a:pt x="2268" y="4253"/>
                </a:lnTo>
                <a:lnTo>
                  <a:pt x="2321" y="4289"/>
                </a:lnTo>
                <a:lnTo>
                  <a:pt x="2373" y="4324"/>
                </a:lnTo>
                <a:lnTo>
                  <a:pt x="2426" y="4357"/>
                </a:lnTo>
                <a:lnTo>
                  <a:pt x="2480" y="4391"/>
                </a:lnTo>
                <a:lnTo>
                  <a:pt x="2533" y="4424"/>
                </a:lnTo>
                <a:lnTo>
                  <a:pt x="2588" y="4455"/>
                </a:lnTo>
                <a:lnTo>
                  <a:pt x="2643" y="4487"/>
                </a:lnTo>
                <a:lnTo>
                  <a:pt x="2697" y="4518"/>
                </a:lnTo>
                <a:lnTo>
                  <a:pt x="2754" y="4548"/>
                </a:lnTo>
                <a:lnTo>
                  <a:pt x="2809" y="4577"/>
                </a:lnTo>
                <a:lnTo>
                  <a:pt x="2866" y="4607"/>
                </a:lnTo>
                <a:lnTo>
                  <a:pt x="2923" y="4634"/>
                </a:lnTo>
                <a:lnTo>
                  <a:pt x="2981" y="4663"/>
                </a:lnTo>
                <a:lnTo>
                  <a:pt x="3037" y="4689"/>
                </a:lnTo>
                <a:lnTo>
                  <a:pt x="3095" y="4715"/>
                </a:lnTo>
                <a:lnTo>
                  <a:pt x="3154" y="4742"/>
                </a:lnTo>
                <a:lnTo>
                  <a:pt x="3213" y="4766"/>
                </a:lnTo>
                <a:lnTo>
                  <a:pt x="3272" y="4790"/>
                </a:lnTo>
                <a:lnTo>
                  <a:pt x="3331" y="4815"/>
                </a:lnTo>
                <a:lnTo>
                  <a:pt x="3391" y="4837"/>
                </a:lnTo>
                <a:lnTo>
                  <a:pt x="3451" y="4859"/>
                </a:lnTo>
                <a:lnTo>
                  <a:pt x="3511" y="4881"/>
                </a:lnTo>
                <a:lnTo>
                  <a:pt x="3572" y="4901"/>
                </a:lnTo>
                <a:lnTo>
                  <a:pt x="3633" y="4921"/>
                </a:lnTo>
                <a:lnTo>
                  <a:pt x="3695" y="4941"/>
                </a:lnTo>
                <a:lnTo>
                  <a:pt x="3756" y="4959"/>
                </a:lnTo>
                <a:lnTo>
                  <a:pt x="3818" y="4977"/>
                </a:lnTo>
                <a:lnTo>
                  <a:pt x="3880" y="4995"/>
                </a:lnTo>
                <a:lnTo>
                  <a:pt x="3944" y="5011"/>
                </a:lnTo>
                <a:lnTo>
                  <a:pt x="4007" y="5026"/>
                </a:lnTo>
                <a:lnTo>
                  <a:pt x="4070" y="5041"/>
                </a:lnTo>
                <a:lnTo>
                  <a:pt x="4134" y="5055"/>
                </a:lnTo>
                <a:lnTo>
                  <a:pt x="4198" y="5069"/>
                </a:lnTo>
                <a:lnTo>
                  <a:pt x="4261" y="5081"/>
                </a:lnTo>
                <a:lnTo>
                  <a:pt x="4327" y="5093"/>
                </a:lnTo>
                <a:lnTo>
                  <a:pt x="4391" y="5104"/>
                </a:lnTo>
                <a:lnTo>
                  <a:pt x="4456" y="5114"/>
                </a:lnTo>
                <a:lnTo>
                  <a:pt x="4521" y="5123"/>
                </a:lnTo>
                <a:lnTo>
                  <a:pt x="4587" y="5133"/>
                </a:lnTo>
                <a:lnTo>
                  <a:pt x="4652" y="5140"/>
                </a:lnTo>
                <a:lnTo>
                  <a:pt x="4718" y="5146"/>
                </a:lnTo>
                <a:lnTo>
                  <a:pt x="4785" y="5154"/>
                </a:lnTo>
                <a:lnTo>
                  <a:pt x="4851" y="5159"/>
                </a:lnTo>
                <a:lnTo>
                  <a:pt x="4918" y="5163"/>
                </a:lnTo>
                <a:lnTo>
                  <a:pt x="4985" y="5167"/>
                </a:lnTo>
                <a:lnTo>
                  <a:pt x="5052" y="5170"/>
                </a:lnTo>
                <a:lnTo>
                  <a:pt x="5118" y="5172"/>
                </a:lnTo>
                <a:lnTo>
                  <a:pt x="5187" y="5174"/>
                </a:lnTo>
                <a:lnTo>
                  <a:pt x="5254" y="5174"/>
                </a:lnTo>
                <a:lnTo>
                  <a:pt x="5254" y="4934"/>
                </a:lnTo>
                <a:lnTo>
                  <a:pt x="5189" y="4934"/>
                </a:lnTo>
                <a:lnTo>
                  <a:pt x="5125" y="4933"/>
                </a:lnTo>
                <a:lnTo>
                  <a:pt x="5060" y="4930"/>
                </a:lnTo>
                <a:lnTo>
                  <a:pt x="4996" y="4928"/>
                </a:lnTo>
                <a:lnTo>
                  <a:pt x="4932" y="4924"/>
                </a:lnTo>
                <a:lnTo>
                  <a:pt x="4869" y="4920"/>
                </a:lnTo>
                <a:lnTo>
                  <a:pt x="4805" y="4915"/>
                </a:lnTo>
                <a:lnTo>
                  <a:pt x="4741" y="4909"/>
                </a:lnTo>
                <a:lnTo>
                  <a:pt x="4678" y="4902"/>
                </a:lnTo>
                <a:lnTo>
                  <a:pt x="4616" y="4895"/>
                </a:lnTo>
                <a:lnTo>
                  <a:pt x="4554" y="4886"/>
                </a:lnTo>
                <a:lnTo>
                  <a:pt x="4491" y="4877"/>
                </a:lnTo>
                <a:lnTo>
                  <a:pt x="4429" y="4867"/>
                </a:lnTo>
                <a:lnTo>
                  <a:pt x="4368" y="4857"/>
                </a:lnTo>
                <a:lnTo>
                  <a:pt x="4306" y="4846"/>
                </a:lnTo>
                <a:lnTo>
                  <a:pt x="4245" y="4834"/>
                </a:lnTo>
                <a:lnTo>
                  <a:pt x="4184" y="4821"/>
                </a:lnTo>
                <a:lnTo>
                  <a:pt x="4123" y="4807"/>
                </a:lnTo>
                <a:lnTo>
                  <a:pt x="4063" y="4793"/>
                </a:lnTo>
                <a:lnTo>
                  <a:pt x="4003" y="4779"/>
                </a:lnTo>
                <a:lnTo>
                  <a:pt x="3943" y="4763"/>
                </a:lnTo>
                <a:lnTo>
                  <a:pt x="3884" y="4746"/>
                </a:lnTo>
                <a:lnTo>
                  <a:pt x="3824" y="4729"/>
                </a:lnTo>
                <a:lnTo>
                  <a:pt x="3765" y="4712"/>
                </a:lnTo>
                <a:lnTo>
                  <a:pt x="3706" y="4693"/>
                </a:lnTo>
                <a:lnTo>
                  <a:pt x="3648" y="4674"/>
                </a:lnTo>
                <a:lnTo>
                  <a:pt x="3590" y="4654"/>
                </a:lnTo>
                <a:lnTo>
                  <a:pt x="3532" y="4634"/>
                </a:lnTo>
                <a:lnTo>
                  <a:pt x="3474" y="4613"/>
                </a:lnTo>
                <a:lnTo>
                  <a:pt x="3417" y="4591"/>
                </a:lnTo>
                <a:lnTo>
                  <a:pt x="3361" y="4569"/>
                </a:lnTo>
                <a:lnTo>
                  <a:pt x="3305" y="4545"/>
                </a:lnTo>
                <a:lnTo>
                  <a:pt x="3249" y="4522"/>
                </a:lnTo>
                <a:lnTo>
                  <a:pt x="3193" y="4497"/>
                </a:lnTo>
                <a:lnTo>
                  <a:pt x="3137" y="4472"/>
                </a:lnTo>
                <a:lnTo>
                  <a:pt x="3083" y="4446"/>
                </a:lnTo>
                <a:lnTo>
                  <a:pt x="3028" y="4420"/>
                </a:lnTo>
                <a:lnTo>
                  <a:pt x="2973" y="4393"/>
                </a:lnTo>
                <a:lnTo>
                  <a:pt x="2920" y="4366"/>
                </a:lnTo>
                <a:lnTo>
                  <a:pt x="2866" y="4337"/>
                </a:lnTo>
                <a:lnTo>
                  <a:pt x="2813" y="4308"/>
                </a:lnTo>
                <a:lnTo>
                  <a:pt x="2761" y="4279"/>
                </a:lnTo>
                <a:lnTo>
                  <a:pt x="2708" y="4249"/>
                </a:lnTo>
                <a:lnTo>
                  <a:pt x="2656" y="4218"/>
                </a:lnTo>
                <a:lnTo>
                  <a:pt x="2605" y="4187"/>
                </a:lnTo>
                <a:lnTo>
                  <a:pt x="2553" y="4155"/>
                </a:lnTo>
                <a:lnTo>
                  <a:pt x="2503" y="4122"/>
                </a:lnTo>
                <a:lnTo>
                  <a:pt x="2452" y="4090"/>
                </a:lnTo>
                <a:lnTo>
                  <a:pt x="2403" y="4056"/>
                </a:lnTo>
                <a:lnTo>
                  <a:pt x="2353" y="4021"/>
                </a:lnTo>
                <a:lnTo>
                  <a:pt x="2305" y="3987"/>
                </a:lnTo>
                <a:lnTo>
                  <a:pt x="2255" y="3952"/>
                </a:lnTo>
                <a:lnTo>
                  <a:pt x="2208" y="3916"/>
                </a:lnTo>
                <a:lnTo>
                  <a:pt x="2161" y="3879"/>
                </a:lnTo>
                <a:lnTo>
                  <a:pt x="2113" y="3842"/>
                </a:lnTo>
                <a:lnTo>
                  <a:pt x="2067" y="3805"/>
                </a:lnTo>
                <a:lnTo>
                  <a:pt x="2020" y="3767"/>
                </a:lnTo>
                <a:lnTo>
                  <a:pt x="1974" y="3728"/>
                </a:lnTo>
                <a:lnTo>
                  <a:pt x="1929" y="3689"/>
                </a:lnTo>
                <a:lnTo>
                  <a:pt x="1884" y="3649"/>
                </a:lnTo>
                <a:lnTo>
                  <a:pt x="1840" y="3609"/>
                </a:lnTo>
                <a:lnTo>
                  <a:pt x="1797" y="3568"/>
                </a:lnTo>
                <a:lnTo>
                  <a:pt x="1753" y="3527"/>
                </a:lnTo>
                <a:lnTo>
                  <a:pt x="1710" y="3486"/>
                </a:lnTo>
                <a:lnTo>
                  <a:pt x="1668" y="3444"/>
                </a:lnTo>
                <a:lnTo>
                  <a:pt x="1626" y="3400"/>
                </a:lnTo>
                <a:lnTo>
                  <a:pt x="1584" y="3357"/>
                </a:lnTo>
                <a:lnTo>
                  <a:pt x="1544" y="3314"/>
                </a:lnTo>
                <a:lnTo>
                  <a:pt x="1504" y="3270"/>
                </a:lnTo>
                <a:lnTo>
                  <a:pt x="1464" y="3225"/>
                </a:lnTo>
                <a:lnTo>
                  <a:pt x="1425" y="3180"/>
                </a:lnTo>
                <a:lnTo>
                  <a:pt x="1386" y="3135"/>
                </a:lnTo>
                <a:lnTo>
                  <a:pt x="1348" y="3089"/>
                </a:lnTo>
                <a:lnTo>
                  <a:pt x="1310" y="3042"/>
                </a:lnTo>
                <a:lnTo>
                  <a:pt x="1273" y="2996"/>
                </a:lnTo>
                <a:lnTo>
                  <a:pt x="1237" y="2948"/>
                </a:lnTo>
                <a:lnTo>
                  <a:pt x="1201" y="2901"/>
                </a:lnTo>
                <a:lnTo>
                  <a:pt x="1166" y="2852"/>
                </a:lnTo>
                <a:lnTo>
                  <a:pt x="1131" y="2804"/>
                </a:lnTo>
                <a:lnTo>
                  <a:pt x="1097" y="2754"/>
                </a:lnTo>
                <a:lnTo>
                  <a:pt x="1063" y="2705"/>
                </a:lnTo>
                <a:lnTo>
                  <a:pt x="1030" y="2655"/>
                </a:lnTo>
                <a:lnTo>
                  <a:pt x="999" y="2605"/>
                </a:lnTo>
                <a:lnTo>
                  <a:pt x="966" y="2554"/>
                </a:lnTo>
                <a:lnTo>
                  <a:pt x="936" y="2503"/>
                </a:lnTo>
                <a:lnTo>
                  <a:pt x="904" y="2452"/>
                </a:lnTo>
                <a:lnTo>
                  <a:pt x="875" y="2400"/>
                </a:lnTo>
                <a:lnTo>
                  <a:pt x="845" y="2348"/>
                </a:lnTo>
                <a:lnTo>
                  <a:pt x="817" y="2295"/>
                </a:lnTo>
                <a:lnTo>
                  <a:pt x="788" y="2242"/>
                </a:lnTo>
                <a:lnTo>
                  <a:pt x="761" y="2189"/>
                </a:lnTo>
                <a:lnTo>
                  <a:pt x="735" y="2135"/>
                </a:lnTo>
                <a:lnTo>
                  <a:pt x="708" y="2081"/>
                </a:lnTo>
                <a:lnTo>
                  <a:pt x="683" y="2026"/>
                </a:lnTo>
                <a:lnTo>
                  <a:pt x="658" y="1972"/>
                </a:lnTo>
                <a:lnTo>
                  <a:pt x="635" y="1917"/>
                </a:lnTo>
                <a:lnTo>
                  <a:pt x="610" y="1861"/>
                </a:lnTo>
                <a:lnTo>
                  <a:pt x="587" y="1805"/>
                </a:lnTo>
                <a:lnTo>
                  <a:pt x="565" y="1749"/>
                </a:lnTo>
                <a:lnTo>
                  <a:pt x="544" y="1692"/>
                </a:lnTo>
                <a:lnTo>
                  <a:pt x="523" y="1636"/>
                </a:lnTo>
                <a:lnTo>
                  <a:pt x="503" y="1578"/>
                </a:lnTo>
                <a:lnTo>
                  <a:pt x="484" y="1522"/>
                </a:lnTo>
                <a:lnTo>
                  <a:pt x="465" y="1464"/>
                </a:lnTo>
                <a:lnTo>
                  <a:pt x="447" y="1406"/>
                </a:lnTo>
                <a:lnTo>
                  <a:pt x="429" y="1348"/>
                </a:lnTo>
                <a:lnTo>
                  <a:pt x="414" y="1289"/>
                </a:lnTo>
                <a:lnTo>
                  <a:pt x="398" y="1230"/>
                </a:lnTo>
                <a:lnTo>
                  <a:pt x="382" y="1171"/>
                </a:lnTo>
                <a:lnTo>
                  <a:pt x="368" y="1112"/>
                </a:lnTo>
                <a:lnTo>
                  <a:pt x="355" y="1052"/>
                </a:lnTo>
                <a:lnTo>
                  <a:pt x="341" y="992"/>
                </a:lnTo>
                <a:lnTo>
                  <a:pt x="329" y="931"/>
                </a:lnTo>
                <a:lnTo>
                  <a:pt x="318" y="871"/>
                </a:lnTo>
                <a:lnTo>
                  <a:pt x="307" y="810"/>
                </a:lnTo>
                <a:lnTo>
                  <a:pt x="297" y="749"/>
                </a:lnTo>
                <a:lnTo>
                  <a:pt x="288" y="688"/>
                </a:lnTo>
                <a:lnTo>
                  <a:pt x="280" y="627"/>
                </a:lnTo>
                <a:lnTo>
                  <a:pt x="273" y="565"/>
                </a:lnTo>
                <a:lnTo>
                  <a:pt x="265" y="503"/>
                </a:lnTo>
                <a:lnTo>
                  <a:pt x="259" y="440"/>
                </a:lnTo>
                <a:lnTo>
                  <a:pt x="254" y="378"/>
                </a:lnTo>
                <a:lnTo>
                  <a:pt x="249" y="316"/>
                </a:lnTo>
                <a:lnTo>
                  <a:pt x="246" y="253"/>
                </a:lnTo>
                <a:lnTo>
                  <a:pt x="243" y="191"/>
                </a:lnTo>
                <a:lnTo>
                  <a:pt x="241" y="126"/>
                </a:lnTo>
                <a:lnTo>
                  <a:pt x="240" y="63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17"/>
          <p:cNvSpPr>
            <a:spLocks/>
          </p:cNvSpPr>
          <p:nvPr/>
        </p:nvSpPr>
        <p:spPr bwMode="auto">
          <a:xfrm rot="16200000">
            <a:off x="3156194" y="4811713"/>
            <a:ext cx="833437" cy="820738"/>
          </a:xfrm>
          <a:custGeom>
            <a:avLst/>
            <a:gdLst>
              <a:gd name="T0" fmla="*/ 2147483647 w 5254"/>
              <a:gd name="T1" fmla="*/ 2147483647 h 5175"/>
              <a:gd name="T2" fmla="*/ 2147483647 w 5254"/>
              <a:gd name="T3" fmla="*/ 2147483647 h 5175"/>
              <a:gd name="T4" fmla="*/ 2147483647 w 5254"/>
              <a:gd name="T5" fmla="*/ 2147483647 h 5175"/>
              <a:gd name="T6" fmla="*/ 2147483647 w 5254"/>
              <a:gd name="T7" fmla="*/ 2147483647 h 5175"/>
              <a:gd name="T8" fmla="*/ 2147483647 w 5254"/>
              <a:gd name="T9" fmla="*/ 2147483647 h 5175"/>
              <a:gd name="T10" fmla="*/ 2147483647 w 5254"/>
              <a:gd name="T11" fmla="*/ 2147483647 h 5175"/>
              <a:gd name="T12" fmla="*/ 2147483647 w 5254"/>
              <a:gd name="T13" fmla="*/ 2147483647 h 5175"/>
              <a:gd name="T14" fmla="*/ 2147483647 w 5254"/>
              <a:gd name="T15" fmla="*/ 2147483647 h 5175"/>
              <a:gd name="T16" fmla="*/ 2147483647 w 5254"/>
              <a:gd name="T17" fmla="*/ 2147483647 h 5175"/>
              <a:gd name="T18" fmla="*/ 2147483647 w 5254"/>
              <a:gd name="T19" fmla="*/ 2147483647 h 5175"/>
              <a:gd name="T20" fmla="*/ 2147483647 w 5254"/>
              <a:gd name="T21" fmla="*/ 2147483647 h 5175"/>
              <a:gd name="T22" fmla="*/ 2147483647 w 5254"/>
              <a:gd name="T23" fmla="*/ 2147483647 h 5175"/>
              <a:gd name="T24" fmla="*/ 2147483647 w 5254"/>
              <a:gd name="T25" fmla="*/ 2147483647 h 5175"/>
              <a:gd name="T26" fmla="*/ 2147483647 w 5254"/>
              <a:gd name="T27" fmla="*/ 2147483647 h 5175"/>
              <a:gd name="T28" fmla="*/ 2147483647 w 5254"/>
              <a:gd name="T29" fmla="*/ 2147483647 h 5175"/>
              <a:gd name="T30" fmla="*/ 2147483647 w 5254"/>
              <a:gd name="T31" fmla="*/ 2147483647 h 5175"/>
              <a:gd name="T32" fmla="*/ 2147483647 w 5254"/>
              <a:gd name="T33" fmla="*/ 2147483647 h 5175"/>
              <a:gd name="T34" fmla="*/ 2147483647 w 5254"/>
              <a:gd name="T35" fmla="*/ 2147483647 h 5175"/>
              <a:gd name="T36" fmla="*/ 2147483647 w 5254"/>
              <a:gd name="T37" fmla="*/ 2147483647 h 5175"/>
              <a:gd name="T38" fmla="*/ 2147483647 w 5254"/>
              <a:gd name="T39" fmla="*/ 2147483647 h 5175"/>
              <a:gd name="T40" fmla="*/ 2147483647 w 5254"/>
              <a:gd name="T41" fmla="*/ 2147483647 h 5175"/>
              <a:gd name="T42" fmla="*/ 2147483647 w 5254"/>
              <a:gd name="T43" fmla="*/ 2147483647 h 5175"/>
              <a:gd name="T44" fmla="*/ 2147483647 w 5254"/>
              <a:gd name="T45" fmla="*/ 2147483647 h 5175"/>
              <a:gd name="T46" fmla="*/ 2147483647 w 5254"/>
              <a:gd name="T47" fmla="*/ 2147483647 h 5175"/>
              <a:gd name="T48" fmla="*/ 2147483647 w 5254"/>
              <a:gd name="T49" fmla="*/ 2147483647 h 5175"/>
              <a:gd name="T50" fmla="*/ 0 w 5254"/>
              <a:gd name="T51" fmla="*/ 2147483647 h 5175"/>
              <a:gd name="T52" fmla="*/ 2147483647 w 5254"/>
              <a:gd name="T53" fmla="*/ 2147483647 h 5175"/>
              <a:gd name="T54" fmla="*/ 2147483647 w 5254"/>
              <a:gd name="T55" fmla="*/ 2147483647 h 5175"/>
              <a:gd name="T56" fmla="*/ 2147483647 w 5254"/>
              <a:gd name="T57" fmla="*/ 2147483647 h 5175"/>
              <a:gd name="T58" fmla="*/ 2147483647 w 5254"/>
              <a:gd name="T59" fmla="*/ 2147483647 h 5175"/>
              <a:gd name="T60" fmla="*/ 2147483647 w 5254"/>
              <a:gd name="T61" fmla="*/ 2147483647 h 5175"/>
              <a:gd name="T62" fmla="*/ 2147483647 w 5254"/>
              <a:gd name="T63" fmla="*/ 2147483647 h 5175"/>
              <a:gd name="T64" fmla="*/ 2147483647 w 5254"/>
              <a:gd name="T65" fmla="*/ 2147483647 h 5175"/>
              <a:gd name="T66" fmla="*/ 2147483647 w 5254"/>
              <a:gd name="T67" fmla="*/ 2147483647 h 5175"/>
              <a:gd name="T68" fmla="*/ 2147483647 w 5254"/>
              <a:gd name="T69" fmla="*/ 2147483647 h 5175"/>
              <a:gd name="T70" fmla="*/ 2147483647 w 5254"/>
              <a:gd name="T71" fmla="*/ 2147483647 h 5175"/>
              <a:gd name="T72" fmla="*/ 2147483647 w 5254"/>
              <a:gd name="T73" fmla="*/ 2147483647 h 5175"/>
              <a:gd name="T74" fmla="*/ 2147483647 w 5254"/>
              <a:gd name="T75" fmla="*/ 2147483647 h 5175"/>
              <a:gd name="T76" fmla="*/ 2147483647 w 5254"/>
              <a:gd name="T77" fmla="*/ 2147483647 h 5175"/>
              <a:gd name="T78" fmla="*/ 2147483647 w 5254"/>
              <a:gd name="T79" fmla="*/ 2147483647 h 5175"/>
              <a:gd name="T80" fmla="*/ 2147483647 w 5254"/>
              <a:gd name="T81" fmla="*/ 2147483647 h 5175"/>
              <a:gd name="T82" fmla="*/ 2147483647 w 5254"/>
              <a:gd name="T83" fmla="*/ 2147483647 h 5175"/>
              <a:gd name="T84" fmla="*/ 2147483647 w 5254"/>
              <a:gd name="T85" fmla="*/ 2147483647 h 5175"/>
              <a:gd name="T86" fmla="*/ 2147483647 w 5254"/>
              <a:gd name="T87" fmla="*/ 2147483647 h 5175"/>
              <a:gd name="T88" fmla="*/ 2147483647 w 5254"/>
              <a:gd name="T89" fmla="*/ 2147483647 h 5175"/>
              <a:gd name="T90" fmla="*/ 2147483647 w 5254"/>
              <a:gd name="T91" fmla="*/ 2147483647 h 5175"/>
              <a:gd name="T92" fmla="*/ 2147483647 w 5254"/>
              <a:gd name="T93" fmla="*/ 2147483647 h 5175"/>
              <a:gd name="T94" fmla="*/ 2147483647 w 5254"/>
              <a:gd name="T95" fmla="*/ 2147483647 h 5175"/>
              <a:gd name="T96" fmla="*/ 2147483647 w 5254"/>
              <a:gd name="T97" fmla="*/ 2147483647 h 5175"/>
              <a:gd name="T98" fmla="*/ 2147483647 w 5254"/>
              <a:gd name="T99" fmla="*/ 2147483647 h 5175"/>
              <a:gd name="T100" fmla="*/ 2147483647 w 5254"/>
              <a:gd name="T101" fmla="*/ 2147483647 h 5175"/>
              <a:gd name="T102" fmla="*/ 2147483647 w 5254"/>
              <a:gd name="T103" fmla="*/ 2147483647 h 51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254"/>
              <a:gd name="T157" fmla="*/ 0 h 5175"/>
              <a:gd name="T158" fmla="*/ 5254 w 5254"/>
              <a:gd name="T159" fmla="*/ 5175 h 517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254" h="5175">
                <a:moveTo>
                  <a:pt x="5254" y="0"/>
                </a:moveTo>
                <a:lnTo>
                  <a:pt x="5254" y="0"/>
                </a:lnTo>
                <a:lnTo>
                  <a:pt x="5187" y="0"/>
                </a:lnTo>
                <a:lnTo>
                  <a:pt x="5118" y="2"/>
                </a:lnTo>
                <a:lnTo>
                  <a:pt x="5052" y="4"/>
                </a:lnTo>
                <a:lnTo>
                  <a:pt x="4985" y="7"/>
                </a:lnTo>
                <a:lnTo>
                  <a:pt x="4917" y="11"/>
                </a:lnTo>
                <a:lnTo>
                  <a:pt x="4851" y="16"/>
                </a:lnTo>
                <a:lnTo>
                  <a:pt x="4785" y="21"/>
                </a:lnTo>
                <a:lnTo>
                  <a:pt x="4718" y="27"/>
                </a:lnTo>
                <a:lnTo>
                  <a:pt x="4652" y="34"/>
                </a:lnTo>
                <a:lnTo>
                  <a:pt x="4587" y="42"/>
                </a:lnTo>
                <a:lnTo>
                  <a:pt x="4521" y="51"/>
                </a:lnTo>
                <a:lnTo>
                  <a:pt x="4456" y="60"/>
                </a:lnTo>
                <a:lnTo>
                  <a:pt x="4391" y="71"/>
                </a:lnTo>
                <a:lnTo>
                  <a:pt x="4327" y="81"/>
                </a:lnTo>
                <a:lnTo>
                  <a:pt x="4261" y="93"/>
                </a:lnTo>
                <a:lnTo>
                  <a:pt x="4198" y="105"/>
                </a:lnTo>
                <a:lnTo>
                  <a:pt x="4134" y="119"/>
                </a:lnTo>
                <a:lnTo>
                  <a:pt x="4070" y="133"/>
                </a:lnTo>
                <a:lnTo>
                  <a:pt x="4007" y="149"/>
                </a:lnTo>
                <a:lnTo>
                  <a:pt x="3944" y="163"/>
                </a:lnTo>
                <a:lnTo>
                  <a:pt x="3880" y="180"/>
                </a:lnTo>
                <a:lnTo>
                  <a:pt x="3818" y="197"/>
                </a:lnTo>
                <a:lnTo>
                  <a:pt x="3756" y="215"/>
                </a:lnTo>
                <a:lnTo>
                  <a:pt x="3695" y="234"/>
                </a:lnTo>
                <a:lnTo>
                  <a:pt x="3633" y="253"/>
                </a:lnTo>
                <a:lnTo>
                  <a:pt x="3572" y="273"/>
                </a:lnTo>
                <a:lnTo>
                  <a:pt x="3511" y="294"/>
                </a:lnTo>
                <a:lnTo>
                  <a:pt x="3451" y="315"/>
                </a:lnTo>
                <a:lnTo>
                  <a:pt x="3391" y="337"/>
                </a:lnTo>
                <a:lnTo>
                  <a:pt x="3331" y="360"/>
                </a:lnTo>
                <a:lnTo>
                  <a:pt x="3272" y="384"/>
                </a:lnTo>
                <a:lnTo>
                  <a:pt x="3213" y="408"/>
                </a:lnTo>
                <a:lnTo>
                  <a:pt x="3154" y="433"/>
                </a:lnTo>
                <a:lnTo>
                  <a:pt x="3095" y="458"/>
                </a:lnTo>
                <a:lnTo>
                  <a:pt x="3037" y="485"/>
                </a:lnTo>
                <a:lnTo>
                  <a:pt x="2981" y="511"/>
                </a:lnTo>
                <a:lnTo>
                  <a:pt x="2923" y="540"/>
                </a:lnTo>
                <a:lnTo>
                  <a:pt x="2866" y="568"/>
                </a:lnTo>
                <a:lnTo>
                  <a:pt x="2809" y="596"/>
                </a:lnTo>
                <a:lnTo>
                  <a:pt x="2754" y="626"/>
                </a:lnTo>
                <a:lnTo>
                  <a:pt x="2697" y="656"/>
                </a:lnTo>
                <a:lnTo>
                  <a:pt x="2643" y="687"/>
                </a:lnTo>
                <a:lnTo>
                  <a:pt x="2588" y="719"/>
                </a:lnTo>
                <a:lnTo>
                  <a:pt x="2533" y="751"/>
                </a:lnTo>
                <a:lnTo>
                  <a:pt x="2480" y="784"/>
                </a:lnTo>
                <a:lnTo>
                  <a:pt x="2426" y="817"/>
                </a:lnTo>
                <a:lnTo>
                  <a:pt x="2373" y="851"/>
                </a:lnTo>
                <a:lnTo>
                  <a:pt x="2321" y="885"/>
                </a:lnTo>
                <a:lnTo>
                  <a:pt x="2268" y="921"/>
                </a:lnTo>
                <a:lnTo>
                  <a:pt x="2217" y="957"/>
                </a:lnTo>
                <a:lnTo>
                  <a:pt x="2165" y="994"/>
                </a:lnTo>
                <a:lnTo>
                  <a:pt x="2114" y="1030"/>
                </a:lnTo>
                <a:lnTo>
                  <a:pt x="2064" y="1067"/>
                </a:lnTo>
                <a:lnTo>
                  <a:pt x="2014" y="1105"/>
                </a:lnTo>
                <a:lnTo>
                  <a:pt x="1965" y="1144"/>
                </a:lnTo>
                <a:lnTo>
                  <a:pt x="1916" y="1183"/>
                </a:lnTo>
                <a:lnTo>
                  <a:pt x="1867" y="1223"/>
                </a:lnTo>
                <a:lnTo>
                  <a:pt x="1820" y="1265"/>
                </a:lnTo>
                <a:lnTo>
                  <a:pt x="1772" y="1306"/>
                </a:lnTo>
                <a:lnTo>
                  <a:pt x="1725" y="1347"/>
                </a:lnTo>
                <a:lnTo>
                  <a:pt x="1679" y="1389"/>
                </a:lnTo>
                <a:lnTo>
                  <a:pt x="1632" y="1431"/>
                </a:lnTo>
                <a:lnTo>
                  <a:pt x="1587" y="1474"/>
                </a:lnTo>
                <a:lnTo>
                  <a:pt x="1543" y="1518"/>
                </a:lnTo>
                <a:lnTo>
                  <a:pt x="1499" y="1562"/>
                </a:lnTo>
                <a:lnTo>
                  <a:pt x="1455" y="1607"/>
                </a:lnTo>
                <a:lnTo>
                  <a:pt x="1411" y="1652"/>
                </a:lnTo>
                <a:lnTo>
                  <a:pt x="1368" y="1698"/>
                </a:lnTo>
                <a:lnTo>
                  <a:pt x="1326" y="1744"/>
                </a:lnTo>
                <a:lnTo>
                  <a:pt x="1284" y="1790"/>
                </a:lnTo>
                <a:lnTo>
                  <a:pt x="1243" y="1838"/>
                </a:lnTo>
                <a:lnTo>
                  <a:pt x="1203" y="1886"/>
                </a:lnTo>
                <a:lnTo>
                  <a:pt x="1163" y="1934"/>
                </a:lnTo>
                <a:lnTo>
                  <a:pt x="1124" y="1983"/>
                </a:lnTo>
                <a:lnTo>
                  <a:pt x="1085" y="2032"/>
                </a:lnTo>
                <a:lnTo>
                  <a:pt x="1047" y="2081"/>
                </a:lnTo>
                <a:lnTo>
                  <a:pt x="1009" y="2132"/>
                </a:lnTo>
                <a:lnTo>
                  <a:pt x="972" y="2181"/>
                </a:lnTo>
                <a:lnTo>
                  <a:pt x="936" y="2233"/>
                </a:lnTo>
                <a:lnTo>
                  <a:pt x="900" y="2283"/>
                </a:lnTo>
                <a:lnTo>
                  <a:pt x="865" y="2336"/>
                </a:lnTo>
                <a:lnTo>
                  <a:pt x="830" y="2388"/>
                </a:lnTo>
                <a:lnTo>
                  <a:pt x="797" y="2440"/>
                </a:lnTo>
                <a:lnTo>
                  <a:pt x="763" y="2494"/>
                </a:lnTo>
                <a:lnTo>
                  <a:pt x="730" y="2548"/>
                </a:lnTo>
                <a:lnTo>
                  <a:pt x="699" y="2602"/>
                </a:lnTo>
                <a:lnTo>
                  <a:pt x="667" y="2657"/>
                </a:lnTo>
                <a:lnTo>
                  <a:pt x="636" y="2711"/>
                </a:lnTo>
                <a:lnTo>
                  <a:pt x="606" y="2766"/>
                </a:lnTo>
                <a:lnTo>
                  <a:pt x="577" y="2822"/>
                </a:lnTo>
                <a:lnTo>
                  <a:pt x="548" y="2878"/>
                </a:lnTo>
                <a:lnTo>
                  <a:pt x="520" y="2934"/>
                </a:lnTo>
                <a:lnTo>
                  <a:pt x="493" y="2991"/>
                </a:lnTo>
                <a:lnTo>
                  <a:pt x="466" y="3047"/>
                </a:lnTo>
                <a:lnTo>
                  <a:pt x="440" y="3105"/>
                </a:lnTo>
                <a:lnTo>
                  <a:pt x="415" y="3163"/>
                </a:lnTo>
                <a:lnTo>
                  <a:pt x="389" y="3221"/>
                </a:lnTo>
                <a:lnTo>
                  <a:pt x="366" y="3280"/>
                </a:lnTo>
                <a:lnTo>
                  <a:pt x="343" y="3338"/>
                </a:lnTo>
                <a:lnTo>
                  <a:pt x="320" y="3398"/>
                </a:lnTo>
                <a:lnTo>
                  <a:pt x="299" y="3457"/>
                </a:lnTo>
                <a:lnTo>
                  <a:pt x="277" y="3517"/>
                </a:lnTo>
                <a:lnTo>
                  <a:pt x="257" y="3577"/>
                </a:lnTo>
                <a:lnTo>
                  <a:pt x="237" y="3639"/>
                </a:lnTo>
                <a:lnTo>
                  <a:pt x="219" y="3699"/>
                </a:lnTo>
                <a:lnTo>
                  <a:pt x="200" y="3760"/>
                </a:lnTo>
                <a:lnTo>
                  <a:pt x="183" y="3822"/>
                </a:lnTo>
                <a:lnTo>
                  <a:pt x="166" y="3883"/>
                </a:lnTo>
                <a:lnTo>
                  <a:pt x="151" y="3946"/>
                </a:lnTo>
                <a:lnTo>
                  <a:pt x="135" y="4008"/>
                </a:lnTo>
                <a:lnTo>
                  <a:pt x="121" y="4071"/>
                </a:lnTo>
                <a:lnTo>
                  <a:pt x="107" y="4134"/>
                </a:lnTo>
                <a:lnTo>
                  <a:pt x="95" y="4197"/>
                </a:lnTo>
                <a:lnTo>
                  <a:pt x="83" y="4260"/>
                </a:lnTo>
                <a:lnTo>
                  <a:pt x="72" y="4325"/>
                </a:lnTo>
                <a:lnTo>
                  <a:pt x="61" y="4388"/>
                </a:lnTo>
                <a:lnTo>
                  <a:pt x="52" y="4452"/>
                </a:lnTo>
                <a:lnTo>
                  <a:pt x="43" y="4517"/>
                </a:lnTo>
                <a:lnTo>
                  <a:pt x="35" y="4582"/>
                </a:lnTo>
                <a:lnTo>
                  <a:pt x="27" y="4647"/>
                </a:lnTo>
                <a:lnTo>
                  <a:pt x="21" y="4712"/>
                </a:lnTo>
                <a:lnTo>
                  <a:pt x="16" y="4778"/>
                </a:lnTo>
                <a:lnTo>
                  <a:pt x="11" y="4843"/>
                </a:lnTo>
                <a:lnTo>
                  <a:pt x="7" y="4909"/>
                </a:lnTo>
                <a:lnTo>
                  <a:pt x="4" y="4976"/>
                </a:lnTo>
                <a:lnTo>
                  <a:pt x="2" y="5041"/>
                </a:lnTo>
                <a:lnTo>
                  <a:pt x="0" y="5108"/>
                </a:lnTo>
                <a:lnTo>
                  <a:pt x="0" y="5175"/>
                </a:lnTo>
                <a:lnTo>
                  <a:pt x="240" y="5175"/>
                </a:lnTo>
                <a:lnTo>
                  <a:pt x="240" y="5111"/>
                </a:lnTo>
                <a:lnTo>
                  <a:pt x="241" y="5047"/>
                </a:lnTo>
                <a:lnTo>
                  <a:pt x="243" y="4984"/>
                </a:lnTo>
                <a:lnTo>
                  <a:pt x="246" y="4921"/>
                </a:lnTo>
                <a:lnTo>
                  <a:pt x="249" y="4858"/>
                </a:lnTo>
                <a:lnTo>
                  <a:pt x="254" y="4796"/>
                </a:lnTo>
                <a:lnTo>
                  <a:pt x="259" y="4733"/>
                </a:lnTo>
                <a:lnTo>
                  <a:pt x="265" y="4671"/>
                </a:lnTo>
                <a:lnTo>
                  <a:pt x="273" y="4609"/>
                </a:lnTo>
                <a:lnTo>
                  <a:pt x="280" y="4547"/>
                </a:lnTo>
                <a:lnTo>
                  <a:pt x="288" y="4486"/>
                </a:lnTo>
                <a:lnTo>
                  <a:pt x="297" y="4425"/>
                </a:lnTo>
                <a:lnTo>
                  <a:pt x="307" y="4364"/>
                </a:lnTo>
                <a:lnTo>
                  <a:pt x="318" y="4302"/>
                </a:lnTo>
                <a:lnTo>
                  <a:pt x="329" y="4242"/>
                </a:lnTo>
                <a:lnTo>
                  <a:pt x="341" y="4182"/>
                </a:lnTo>
                <a:lnTo>
                  <a:pt x="355" y="4122"/>
                </a:lnTo>
                <a:lnTo>
                  <a:pt x="368" y="4062"/>
                </a:lnTo>
                <a:lnTo>
                  <a:pt x="382" y="4003"/>
                </a:lnTo>
                <a:lnTo>
                  <a:pt x="398" y="3944"/>
                </a:lnTo>
                <a:lnTo>
                  <a:pt x="414" y="3885"/>
                </a:lnTo>
                <a:lnTo>
                  <a:pt x="429" y="3827"/>
                </a:lnTo>
                <a:lnTo>
                  <a:pt x="447" y="3768"/>
                </a:lnTo>
                <a:lnTo>
                  <a:pt x="465" y="3710"/>
                </a:lnTo>
                <a:lnTo>
                  <a:pt x="484" y="3652"/>
                </a:lnTo>
                <a:lnTo>
                  <a:pt x="503" y="3595"/>
                </a:lnTo>
                <a:lnTo>
                  <a:pt x="523" y="3538"/>
                </a:lnTo>
                <a:lnTo>
                  <a:pt x="544" y="3482"/>
                </a:lnTo>
                <a:lnTo>
                  <a:pt x="565" y="3425"/>
                </a:lnTo>
                <a:lnTo>
                  <a:pt x="587" y="3369"/>
                </a:lnTo>
                <a:lnTo>
                  <a:pt x="610" y="3313"/>
                </a:lnTo>
                <a:lnTo>
                  <a:pt x="635" y="3257"/>
                </a:lnTo>
                <a:lnTo>
                  <a:pt x="658" y="3202"/>
                </a:lnTo>
                <a:lnTo>
                  <a:pt x="683" y="3148"/>
                </a:lnTo>
                <a:lnTo>
                  <a:pt x="708" y="3094"/>
                </a:lnTo>
                <a:lnTo>
                  <a:pt x="735" y="3039"/>
                </a:lnTo>
                <a:lnTo>
                  <a:pt x="761" y="2985"/>
                </a:lnTo>
                <a:lnTo>
                  <a:pt x="788" y="2933"/>
                </a:lnTo>
                <a:lnTo>
                  <a:pt x="817" y="2879"/>
                </a:lnTo>
                <a:lnTo>
                  <a:pt x="846" y="2826"/>
                </a:lnTo>
                <a:lnTo>
                  <a:pt x="875" y="2775"/>
                </a:lnTo>
                <a:lnTo>
                  <a:pt x="904" y="2723"/>
                </a:lnTo>
                <a:lnTo>
                  <a:pt x="936" y="2671"/>
                </a:lnTo>
                <a:lnTo>
                  <a:pt x="966" y="2620"/>
                </a:lnTo>
                <a:lnTo>
                  <a:pt x="999" y="2569"/>
                </a:lnTo>
                <a:lnTo>
                  <a:pt x="1030" y="2520"/>
                </a:lnTo>
                <a:lnTo>
                  <a:pt x="1063" y="2469"/>
                </a:lnTo>
                <a:lnTo>
                  <a:pt x="1097" y="2419"/>
                </a:lnTo>
                <a:lnTo>
                  <a:pt x="1131" y="2371"/>
                </a:lnTo>
                <a:lnTo>
                  <a:pt x="1166" y="2322"/>
                </a:lnTo>
                <a:lnTo>
                  <a:pt x="1201" y="2274"/>
                </a:lnTo>
                <a:lnTo>
                  <a:pt x="1237" y="2227"/>
                </a:lnTo>
                <a:lnTo>
                  <a:pt x="1273" y="2179"/>
                </a:lnTo>
                <a:lnTo>
                  <a:pt x="1310" y="2132"/>
                </a:lnTo>
                <a:lnTo>
                  <a:pt x="1348" y="2085"/>
                </a:lnTo>
                <a:lnTo>
                  <a:pt x="1386" y="2039"/>
                </a:lnTo>
                <a:lnTo>
                  <a:pt x="1425" y="1994"/>
                </a:lnTo>
                <a:lnTo>
                  <a:pt x="1464" y="1949"/>
                </a:lnTo>
                <a:lnTo>
                  <a:pt x="1504" y="1904"/>
                </a:lnTo>
                <a:lnTo>
                  <a:pt x="1544" y="1860"/>
                </a:lnTo>
                <a:lnTo>
                  <a:pt x="1584" y="1817"/>
                </a:lnTo>
                <a:lnTo>
                  <a:pt x="1626" y="1773"/>
                </a:lnTo>
                <a:lnTo>
                  <a:pt x="1668" y="1731"/>
                </a:lnTo>
                <a:lnTo>
                  <a:pt x="1710" y="1688"/>
                </a:lnTo>
                <a:lnTo>
                  <a:pt x="1753" y="1647"/>
                </a:lnTo>
                <a:lnTo>
                  <a:pt x="1797" y="1606"/>
                </a:lnTo>
                <a:lnTo>
                  <a:pt x="1840" y="1565"/>
                </a:lnTo>
                <a:lnTo>
                  <a:pt x="1884" y="1525"/>
                </a:lnTo>
                <a:lnTo>
                  <a:pt x="1929" y="1485"/>
                </a:lnTo>
                <a:lnTo>
                  <a:pt x="1974" y="1446"/>
                </a:lnTo>
                <a:lnTo>
                  <a:pt x="2020" y="1408"/>
                </a:lnTo>
                <a:lnTo>
                  <a:pt x="2067" y="1370"/>
                </a:lnTo>
                <a:lnTo>
                  <a:pt x="2113" y="1332"/>
                </a:lnTo>
                <a:lnTo>
                  <a:pt x="2161" y="1295"/>
                </a:lnTo>
                <a:lnTo>
                  <a:pt x="2208" y="1259"/>
                </a:lnTo>
                <a:lnTo>
                  <a:pt x="2255" y="1223"/>
                </a:lnTo>
                <a:lnTo>
                  <a:pt x="2305" y="1188"/>
                </a:lnTo>
                <a:lnTo>
                  <a:pt x="2353" y="1153"/>
                </a:lnTo>
                <a:lnTo>
                  <a:pt x="2403" y="1119"/>
                </a:lnTo>
                <a:lnTo>
                  <a:pt x="2452" y="1085"/>
                </a:lnTo>
                <a:lnTo>
                  <a:pt x="2503" y="1052"/>
                </a:lnTo>
                <a:lnTo>
                  <a:pt x="2553" y="1019"/>
                </a:lnTo>
                <a:lnTo>
                  <a:pt x="2605" y="987"/>
                </a:lnTo>
                <a:lnTo>
                  <a:pt x="2656" y="956"/>
                </a:lnTo>
                <a:lnTo>
                  <a:pt x="2708" y="926"/>
                </a:lnTo>
                <a:lnTo>
                  <a:pt x="2761" y="896"/>
                </a:lnTo>
                <a:lnTo>
                  <a:pt x="2813" y="866"/>
                </a:lnTo>
                <a:lnTo>
                  <a:pt x="2866" y="837"/>
                </a:lnTo>
                <a:lnTo>
                  <a:pt x="2920" y="809"/>
                </a:lnTo>
                <a:lnTo>
                  <a:pt x="2973" y="781"/>
                </a:lnTo>
                <a:lnTo>
                  <a:pt x="3028" y="754"/>
                </a:lnTo>
                <a:lnTo>
                  <a:pt x="3083" y="728"/>
                </a:lnTo>
                <a:lnTo>
                  <a:pt x="3137" y="702"/>
                </a:lnTo>
                <a:lnTo>
                  <a:pt x="3193" y="677"/>
                </a:lnTo>
                <a:lnTo>
                  <a:pt x="3249" y="652"/>
                </a:lnTo>
                <a:lnTo>
                  <a:pt x="3305" y="629"/>
                </a:lnTo>
                <a:lnTo>
                  <a:pt x="3361" y="606"/>
                </a:lnTo>
                <a:lnTo>
                  <a:pt x="3417" y="583"/>
                </a:lnTo>
                <a:lnTo>
                  <a:pt x="3474" y="562"/>
                </a:lnTo>
                <a:lnTo>
                  <a:pt x="3532" y="541"/>
                </a:lnTo>
                <a:lnTo>
                  <a:pt x="3590" y="519"/>
                </a:lnTo>
                <a:lnTo>
                  <a:pt x="3648" y="499"/>
                </a:lnTo>
                <a:lnTo>
                  <a:pt x="3706" y="481"/>
                </a:lnTo>
                <a:lnTo>
                  <a:pt x="3765" y="463"/>
                </a:lnTo>
                <a:lnTo>
                  <a:pt x="3824" y="445"/>
                </a:lnTo>
                <a:lnTo>
                  <a:pt x="3884" y="428"/>
                </a:lnTo>
                <a:lnTo>
                  <a:pt x="3943" y="411"/>
                </a:lnTo>
                <a:lnTo>
                  <a:pt x="4003" y="396"/>
                </a:lnTo>
                <a:lnTo>
                  <a:pt x="4063" y="380"/>
                </a:lnTo>
                <a:lnTo>
                  <a:pt x="4123" y="367"/>
                </a:lnTo>
                <a:lnTo>
                  <a:pt x="4184" y="353"/>
                </a:lnTo>
                <a:lnTo>
                  <a:pt x="4245" y="340"/>
                </a:lnTo>
                <a:lnTo>
                  <a:pt x="4306" y="329"/>
                </a:lnTo>
                <a:lnTo>
                  <a:pt x="4368" y="317"/>
                </a:lnTo>
                <a:lnTo>
                  <a:pt x="4429" y="307"/>
                </a:lnTo>
                <a:lnTo>
                  <a:pt x="4491" y="297"/>
                </a:lnTo>
                <a:lnTo>
                  <a:pt x="4554" y="288"/>
                </a:lnTo>
                <a:lnTo>
                  <a:pt x="4616" y="280"/>
                </a:lnTo>
                <a:lnTo>
                  <a:pt x="4678" y="272"/>
                </a:lnTo>
                <a:lnTo>
                  <a:pt x="4741" y="266"/>
                </a:lnTo>
                <a:lnTo>
                  <a:pt x="4805" y="259"/>
                </a:lnTo>
                <a:lnTo>
                  <a:pt x="4869" y="254"/>
                </a:lnTo>
                <a:lnTo>
                  <a:pt x="4932" y="250"/>
                </a:lnTo>
                <a:lnTo>
                  <a:pt x="4996" y="247"/>
                </a:lnTo>
                <a:lnTo>
                  <a:pt x="5060" y="243"/>
                </a:lnTo>
                <a:lnTo>
                  <a:pt x="5125" y="241"/>
                </a:lnTo>
                <a:lnTo>
                  <a:pt x="5189" y="240"/>
                </a:lnTo>
                <a:lnTo>
                  <a:pt x="5254" y="240"/>
                </a:lnTo>
                <a:lnTo>
                  <a:pt x="5254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reeform 18"/>
          <p:cNvSpPr>
            <a:spLocks/>
          </p:cNvSpPr>
          <p:nvPr/>
        </p:nvSpPr>
        <p:spPr bwMode="auto">
          <a:xfrm rot="16200000">
            <a:off x="3878507" y="4525963"/>
            <a:ext cx="1244600" cy="571500"/>
          </a:xfrm>
          <a:custGeom>
            <a:avLst/>
            <a:gdLst>
              <a:gd name="T0" fmla="*/ 2147483647 w 7842"/>
              <a:gd name="T1" fmla="*/ 2147483647 h 3598"/>
              <a:gd name="T2" fmla="*/ 2147483647 w 7842"/>
              <a:gd name="T3" fmla="*/ 2147483647 h 3598"/>
              <a:gd name="T4" fmla="*/ 2147483647 w 7842"/>
              <a:gd name="T5" fmla="*/ 2147483647 h 3598"/>
              <a:gd name="T6" fmla="*/ 2147483647 w 7842"/>
              <a:gd name="T7" fmla="*/ 2147483647 h 3598"/>
              <a:gd name="T8" fmla="*/ 2147483647 w 7842"/>
              <a:gd name="T9" fmla="*/ 2147483647 h 3598"/>
              <a:gd name="T10" fmla="*/ 2147483647 w 7842"/>
              <a:gd name="T11" fmla="*/ 2147483647 h 3598"/>
              <a:gd name="T12" fmla="*/ 2147483647 w 7842"/>
              <a:gd name="T13" fmla="*/ 2147483647 h 3598"/>
              <a:gd name="T14" fmla="*/ 2147483647 w 7842"/>
              <a:gd name="T15" fmla="*/ 2147483647 h 3598"/>
              <a:gd name="T16" fmla="*/ 2147483647 w 7842"/>
              <a:gd name="T17" fmla="*/ 2147483647 h 3598"/>
              <a:gd name="T18" fmla="*/ 2147483647 w 7842"/>
              <a:gd name="T19" fmla="*/ 2147483647 h 3598"/>
              <a:gd name="T20" fmla="*/ 2147483647 w 7842"/>
              <a:gd name="T21" fmla="*/ 2147483647 h 3598"/>
              <a:gd name="T22" fmla="*/ 2147483647 w 7842"/>
              <a:gd name="T23" fmla="*/ 2147483647 h 3598"/>
              <a:gd name="T24" fmla="*/ 2147483647 w 7842"/>
              <a:gd name="T25" fmla="*/ 2147483647 h 3598"/>
              <a:gd name="T26" fmla="*/ 2147483647 w 7842"/>
              <a:gd name="T27" fmla="*/ 2147483647 h 3598"/>
              <a:gd name="T28" fmla="*/ 2147483647 w 7842"/>
              <a:gd name="T29" fmla="*/ 2147483647 h 3598"/>
              <a:gd name="T30" fmla="*/ 2147483647 w 7842"/>
              <a:gd name="T31" fmla="*/ 2147483647 h 3598"/>
              <a:gd name="T32" fmla="*/ 2147483647 w 7842"/>
              <a:gd name="T33" fmla="*/ 2147483647 h 3598"/>
              <a:gd name="T34" fmla="*/ 2147483647 w 7842"/>
              <a:gd name="T35" fmla="*/ 2147483647 h 3598"/>
              <a:gd name="T36" fmla="*/ 2147483647 w 7842"/>
              <a:gd name="T37" fmla="*/ 2147483647 h 3598"/>
              <a:gd name="T38" fmla="*/ 2147483647 w 7842"/>
              <a:gd name="T39" fmla="*/ 2147483647 h 3598"/>
              <a:gd name="T40" fmla="*/ 2147483647 w 7842"/>
              <a:gd name="T41" fmla="*/ 2147483647 h 3598"/>
              <a:gd name="T42" fmla="*/ 2147483647 w 7842"/>
              <a:gd name="T43" fmla="*/ 2147483647 h 3598"/>
              <a:gd name="T44" fmla="*/ 2147483647 w 7842"/>
              <a:gd name="T45" fmla="*/ 2147483647 h 3598"/>
              <a:gd name="T46" fmla="*/ 2147483647 w 7842"/>
              <a:gd name="T47" fmla="*/ 2147483647 h 3598"/>
              <a:gd name="T48" fmla="*/ 2147483647 w 7842"/>
              <a:gd name="T49" fmla="*/ 2147483647 h 3598"/>
              <a:gd name="T50" fmla="*/ 2147483647 w 7842"/>
              <a:gd name="T51" fmla="*/ 2147483647 h 3598"/>
              <a:gd name="T52" fmla="*/ 2147483647 w 7842"/>
              <a:gd name="T53" fmla="*/ 2147483647 h 3598"/>
              <a:gd name="T54" fmla="*/ 2147483647 w 7842"/>
              <a:gd name="T55" fmla="*/ 2147483647 h 3598"/>
              <a:gd name="T56" fmla="*/ 2147483647 w 7842"/>
              <a:gd name="T57" fmla="*/ 2147483647 h 3598"/>
              <a:gd name="T58" fmla="*/ 2147483647 w 7842"/>
              <a:gd name="T59" fmla="*/ 2147483647 h 3598"/>
              <a:gd name="T60" fmla="*/ 2147483647 w 7842"/>
              <a:gd name="T61" fmla="*/ 2147483647 h 3598"/>
              <a:gd name="T62" fmla="*/ 2147483647 w 7842"/>
              <a:gd name="T63" fmla="*/ 2147483647 h 3598"/>
              <a:gd name="T64" fmla="*/ 2147483647 w 7842"/>
              <a:gd name="T65" fmla="*/ 2147483647 h 3598"/>
              <a:gd name="T66" fmla="*/ 2147483647 w 7842"/>
              <a:gd name="T67" fmla="*/ 2147483647 h 3598"/>
              <a:gd name="T68" fmla="*/ 2147483647 w 7842"/>
              <a:gd name="T69" fmla="*/ 2147483647 h 3598"/>
              <a:gd name="T70" fmla="*/ 2147483647 w 7842"/>
              <a:gd name="T71" fmla="*/ 2147483647 h 3598"/>
              <a:gd name="T72" fmla="*/ 2147483647 w 7842"/>
              <a:gd name="T73" fmla="*/ 2147483647 h 3598"/>
              <a:gd name="T74" fmla="*/ 2147483647 w 7842"/>
              <a:gd name="T75" fmla="*/ 2147483647 h 3598"/>
              <a:gd name="T76" fmla="*/ 2147483647 w 7842"/>
              <a:gd name="T77" fmla="*/ 2147483647 h 3598"/>
              <a:gd name="T78" fmla="*/ 2147483647 w 7842"/>
              <a:gd name="T79" fmla="*/ 2147483647 h 3598"/>
              <a:gd name="T80" fmla="*/ 2147483647 w 7842"/>
              <a:gd name="T81" fmla="*/ 2147483647 h 3598"/>
              <a:gd name="T82" fmla="*/ 2147483647 w 7842"/>
              <a:gd name="T83" fmla="*/ 2147483647 h 3598"/>
              <a:gd name="T84" fmla="*/ 2147483647 w 7842"/>
              <a:gd name="T85" fmla="*/ 0 h 359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842"/>
              <a:gd name="T130" fmla="*/ 0 h 3598"/>
              <a:gd name="T131" fmla="*/ 7842 w 7842"/>
              <a:gd name="T132" fmla="*/ 3598 h 359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842" h="3598">
                <a:moveTo>
                  <a:pt x="3972" y="0"/>
                </a:moveTo>
                <a:lnTo>
                  <a:pt x="4116" y="2"/>
                </a:lnTo>
                <a:lnTo>
                  <a:pt x="4259" y="8"/>
                </a:lnTo>
                <a:lnTo>
                  <a:pt x="4401" y="17"/>
                </a:lnTo>
                <a:lnTo>
                  <a:pt x="4542" y="31"/>
                </a:lnTo>
                <a:lnTo>
                  <a:pt x="4681" y="49"/>
                </a:lnTo>
                <a:lnTo>
                  <a:pt x="4820" y="69"/>
                </a:lnTo>
                <a:lnTo>
                  <a:pt x="4958" y="94"/>
                </a:lnTo>
                <a:lnTo>
                  <a:pt x="5094" y="122"/>
                </a:lnTo>
                <a:lnTo>
                  <a:pt x="5228" y="154"/>
                </a:lnTo>
                <a:lnTo>
                  <a:pt x="5362" y="189"/>
                </a:lnTo>
                <a:lnTo>
                  <a:pt x="5495" y="228"/>
                </a:lnTo>
                <a:lnTo>
                  <a:pt x="5625" y="270"/>
                </a:lnTo>
                <a:lnTo>
                  <a:pt x="5754" y="315"/>
                </a:lnTo>
                <a:lnTo>
                  <a:pt x="5881" y="364"/>
                </a:lnTo>
                <a:lnTo>
                  <a:pt x="6007" y="415"/>
                </a:lnTo>
                <a:lnTo>
                  <a:pt x="6131" y="470"/>
                </a:lnTo>
                <a:lnTo>
                  <a:pt x="6254" y="528"/>
                </a:lnTo>
                <a:lnTo>
                  <a:pt x="6374" y="589"/>
                </a:lnTo>
                <a:lnTo>
                  <a:pt x="6492" y="654"/>
                </a:lnTo>
                <a:lnTo>
                  <a:pt x="6609" y="721"/>
                </a:lnTo>
                <a:lnTo>
                  <a:pt x="6724" y="792"/>
                </a:lnTo>
                <a:lnTo>
                  <a:pt x="6837" y="864"/>
                </a:lnTo>
                <a:lnTo>
                  <a:pt x="6947" y="940"/>
                </a:lnTo>
                <a:lnTo>
                  <a:pt x="7056" y="1018"/>
                </a:lnTo>
                <a:lnTo>
                  <a:pt x="7162" y="1099"/>
                </a:lnTo>
                <a:lnTo>
                  <a:pt x="7266" y="1184"/>
                </a:lnTo>
                <a:lnTo>
                  <a:pt x="7368" y="1270"/>
                </a:lnTo>
                <a:lnTo>
                  <a:pt x="7468" y="1359"/>
                </a:lnTo>
                <a:lnTo>
                  <a:pt x="7565" y="1450"/>
                </a:lnTo>
                <a:lnTo>
                  <a:pt x="7660" y="1544"/>
                </a:lnTo>
                <a:lnTo>
                  <a:pt x="7752" y="1641"/>
                </a:lnTo>
                <a:lnTo>
                  <a:pt x="7842" y="1739"/>
                </a:lnTo>
                <a:lnTo>
                  <a:pt x="7751" y="1844"/>
                </a:lnTo>
                <a:lnTo>
                  <a:pt x="7659" y="1947"/>
                </a:lnTo>
                <a:lnTo>
                  <a:pt x="7564" y="2047"/>
                </a:lnTo>
                <a:lnTo>
                  <a:pt x="7466" y="2145"/>
                </a:lnTo>
                <a:lnTo>
                  <a:pt x="7365" y="2239"/>
                </a:lnTo>
                <a:lnTo>
                  <a:pt x="7262" y="2331"/>
                </a:lnTo>
                <a:lnTo>
                  <a:pt x="7156" y="2421"/>
                </a:lnTo>
                <a:lnTo>
                  <a:pt x="7048" y="2508"/>
                </a:lnTo>
                <a:lnTo>
                  <a:pt x="6938" y="2591"/>
                </a:lnTo>
                <a:lnTo>
                  <a:pt x="6824" y="2673"/>
                </a:lnTo>
                <a:lnTo>
                  <a:pt x="6709" y="2751"/>
                </a:lnTo>
                <a:lnTo>
                  <a:pt x="6591" y="2825"/>
                </a:lnTo>
                <a:lnTo>
                  <a:pt x="6472" y="2897"/>
                </a:lnTo>
                <a:lnTo>
                  <a:pt x="6350" y="2966"/>
                </a:lnTo>
                <a:lnTo>
                  <a:pt x="6227" y="3032"/>
                </a:lnTo>
                <a:lnTo>
                  <a:pt x="6101" y="3094"/>
                </a:lnTo>
                <a:lnTo>
                  <a:pt x="5974" y="3153"/>
                </a:lnTo>
                <a:lnTo>
                  <a:pt x="5844" y="3208"/>
                </a:lnTo>
                <a:lnTo>
                  <a:pt x="5713" y="3261"/>
                </a:lnTo>
                <a:lnTo>
                  <a:pt x="5580" y="3309"/>
                </a:lnTo>
                <a:lnTo>
                  <a:pt x="5445" y="3354"/>
                </a:lnTo>
                <a:lnTo>
                  <a:pt x="5308" y="3395"/>
                </a:lnTo>
                <a:lnTo>
                  <a:pt x="5171" y="3433"/>
                </a:lnTo>
                <a:lnTo>
                  <a:pt x="5032" y="3467"/>
                </a:lnTo>
                <a:lnTo>
                  <a:pt x="4891" y="3498"/>
                </a:lnTo>
                <a:lnTo>
                  <a:pt x="4749" y="3524"/>
                </a:lnTo>
                <a:lnTo>
                  <a:pt x="4604" y="3546"/>
                </a:lnTo>
                <a:lnTo>
                  <a:pt x="4460" y="3565"/>
                </a:lnTo>
                <a:lnTo>
                  <a:pt x="4314" y="3579"/>
                </a:lnTo>
                <a:lnTo>
                  <a:pt x="4167" y="3589"/>
                </a:lnTo>
                <a:lnTo>
                  <a:pt x="4018" y="3596"/>
                </a:lnTo>
                <a:lnTo>
                  <a:pt x="3869" y="3598"/>
                </a:lnTo>
                <a:lnTo>
                  <a:pt x="3726" y="3596"/>
                </a:lnTo>
                <a:lnTo>
                  <a:pt x="3582" y="3590"/>
                </a:lnTo>
                <a:lnTo>
                  <a:pt x="3440" y="3581"/>
                </a:lnTo>
                <a:lnTo>
                  <a:pt x="3299" y="3567"/>
                </a:lnTo>
                <a:lnTo>
                  <a:pt x="3159" y="3549"/>
                </a:lnTo>
                <a:lnTo>
                  <a:pt x="3020" y="3529"/>
                </a:lnTo>
                <a:lnTo>
                  <a:pt x="2882" y="3504"/>
                </a:lnTo>
                <a:lnTo>
                  <a:pt x="2747" y="3477"/>
                </a:lnTo>
                <a:lnTo>
                  <a:pt x="2612" y="3444"/>
                </a:lnTo>
                <a:lnTo>
                  <a:pt x="2478" y="3409"/>
                </a:lnTo>
                <a:lnTo>
                  <a:pt x="2347" y="3370"/>
                </a:lnTo>
                <a:lnTo>
                  <a:pt x="2216" y="3328"/>
                </a:lnTo>
                <a:lnTo>
                  <a:pt x="2087" y="3283"/>
                </a:lnTo>
                <a:lnTo>
                  <a:pt x="1959" y="3234"/>
                </a:lnTo>
                <a:lnTo>
                  <a:pt x="1833" y="3183"/>
                </a:lnTo>
                <a:lnTo>
                  <a:pt x="1710" y="3128"/>
                </a:lnTo>
                <a:lnTo>
                  <a:pt x="1587" y="3070"/>
                </a:lnTo>
                <a:lnTo>
                  <a:pt x="1467" y="3009"/>
                </a:lnTo>
                <a:lnTo>
                  <a:pt x="1348" y="2944"/>
                </a:lnTo>
                <a:lnTo>
                  <a:pt x="1231" y="2877"/>
                </a:lnTo>
                <a:lnTo>
                  <a:pt x="1116" y="2807"/>
                </a:lnTo>
                <a:lnTo>
                  <a:pt x="1004" y="2734"/>
                </a:lnTo>
                <a:lnTo>
                  <a:pt x="893" y="2658"/>
                </a:lnTo>
                <a:lnTo>
                  <a:pt x="785" y="2580"/>
                </a:lnTo>
                <a:lnTo>
                  <a:pt x="679" y="2499"/>
                </a:lnTo>
                <a:lnTo>
                  <a:pt x="574" y="2414"/>
                </a:lnTo>
                <a:lnTo>
                  <a:pt x="472" y="2328"/>
                </a:lnTo>
                <a:lnTo>
                  <a:pt x="373" y="2239"/>
                </a:lnTo>
                <a:lnTo>
                  <a:pt x="276" y="2148"/>
                </a:lnTo>
                <a:lnTo>
                  <a:pt x="181" y="2054"/>
                </a:lnTo>
                <a:lnTo>
                  <a:pt x="89" y="1957"/>
                </a:lnTo>
                <a:lnTo>
                  <a:pt x="0" y="1859"/>
                </a:lnTo>
                <a:lnTo>
                  <a:pt x="89" y="1754"/>
                </a:lnTo>
                <a:lnTo>
                  <a:pt x="182" y="1651"/>
                </a:lnTo>
                <a:lnTo>
                  <a:pt x="278" y="1551"/>
                </a:lnTo>
                <a:lnTo>
                  <a:pt x="375" y="1453"/>
                </a:lnTo>
                <a:lnTo>
                  <a:pt x="475" y="1359"/>
                </a:lnTo>
                <a:lnTo>
                  <a:pt x="579" y="1267"/>
                </a:lnTo>
                <a:lnTo>
                  <a:pt x="685" y="1177"/>
                </a:lnTo>
                <a:lnTo>
                  <a:pt x="793" y="1090"/>
                </a:lnTo>
                <a:lnTo>
                  <a:pt x="904" y="1007"/>
                </a:lnTo>
                <a:lnTo>
                  <a:pt x="1016" y="925"/>
                </a:lnTo>
                <a:lnTo>
                  <a:pt x="1131" y="847"/>
                </a:lnTo>
                <a:lnTo>
                  <a:pt x="1249" y="773"/>
                </a:lnTo>
                <a:lnTo>
                  <a:pt x="1369" y="701"/>
                </a:lnTo>
                <a:lnTo>
                  <a:pt x="1490" y="632"/>
                </a:lnTo>
                <a:lnTo>
                  <a:pt x="1614" y="566"/>
                </a:lnTo>
                <a:lnTo>
                  <a:pt x="1739" y="504"/>
                </a:lnTo>
                <a:lnTo>
                  <a:pt x="1867" y="445"/>
                </a:lnTo>
                <a:lnTo>
                  <a:pt x="1996" y="390"/>
                </a:lnTo>
                <a:lnTo>
                  <a:pt x="2128" y="337"/>
                </a:lnTo>
                <a:lnTo>
                  <a:pt x="2262" y="289"/>
                </a:lnTo>
                <a:lnTo>
                  <a:pt x="2396" y="245"/>
                </a:lnTo>
                <a:lnTo>
                  <a:pt x="2532" y="203"/>
                </a:lnTo>
                <a:lnTo>
                  <a:pt x="2670" y="165"/>
                </a:lnTo>
                <a:lnTo>
                  <a:pt x="2810" y="131"/>
                </a:lnTo>
                <a:lnTo>
                  <a:pt x="2950" y="100"/>
                </a:lnTo>
                <a:lnTo>
                  <a:pt x="3092" y="74"/>
                </a:lnTo>
                <a:lnTo>
                  <a:pt x="3236" y="52"/>
                </a:lnTo>
                <a:lnTo>
                  <a:pt x="3381" y="33"/>
                </a:lnTo>
                <a:lnTo>
                  <a:pt x="3527" y="19"/>
                </a:lnTo>
                <a:lnTo>
                  <a:pt x="3674" y="9"/>
                </a:lnTo>
                <a:lnTo>
                  <a:pt x="3822" y="2"/>
                </a:lnTo>
                <a:lnTo>
                  <a:pt x="3972" y="0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19"/>
          <p:cNvSpPr>
            <a:spLocks/>
          </p:cNvSpPr>
          <p:nvPr/>
        </p:nvSpPr>
        <p:spPr bwMode="auto">
          <a:xfrm rot="16200000">
            <a:off x="4030113" y="4328319"/>
            <a:ext cx="639763" cy="307975"/>
          </a:xfrm>
          <a:custGeom>
            <a:avLst/>
            <a:gdLst>
              <a:gd name="T0" fmla="*/ 2147483647 w 4027"/>
              <a:gd name="T1" fmla="*/ 2147483647 h 1938"/>
              <a:gd name="T2" fmla="*/ 2147483647 w 4027"/>
              <a:gd name="T3" fmla="*/ 2147483647 h 1938"/>
              <a:gd name="T4" fmla="*/ 2147483647 w 4027"/>
              <a:gd name="T5" fmla="*/ 2147483647 h 1938"/>
              <a:gd name="T6" fmla="*/ 2147483647 w 4027"/>
              <a:gd name="T7" fmla="*/ 2147483647 h 1938"/>
              <a:gd name="T8" fmla="*/ 2147483647 w 4027"/>
              <a:gd name="T9" fmla="*/ 2147483647 h 1938"/>
              <a:gd name="T10" fmla="*/ 2147483647 w 4027"/>
              <a:gd name="T11" fmla="*/ 2147483647 h 1938"/>
              <a:gd name="T12" fmla="*/ 2147483647 w 4027"/>
              <a:gd name="T13" fmla="*/ 2147483647 h 1938"/>
              <a:gd name="T14" fmla="*/ 2147483647 w 4027"/>
              <a:gd name="T15" fmla="*/ 2147483647 h 1938"/>
              <a:gd name="T16" fmla="*/ 2147483647 w 4027"/>
              <a:gd name="T17" fmla="*/ 2147483647 h 1938"/>
              <a:gd name="T18" fmla="*/ 2147483647 w 4027"/>
              <a:gd name="T19" fmla="*/ 2147483647 h 1938"/>
              <a:gd name="T20" fmla="*/ 2147483647 w 4027"/>
              <a:gd name="T21" fmla="*/ 2147483647 h 1938"/>
              <a:gd name="T22" fmla="*/ 2147483647 w 4027"/>
              <a:gd name="T23" fmla="*/ 2147483647 h 1938"/>
              <a:gd name="T24" fmla="*/ 2147483647 w 4027"/>
              <a:gd name="T25" fmla="*/ 2147483647 h 1938"/>
              <a:gd name="T26" fmla="*/ 2147483647 w 4027"/>
              <a:gd name="T27" fmla="*/ 2147483647 h 1938"/>
              <a:gd name="T28" fmla="*/ 2147483647 w 4027"/>
              <a:gd name="T29" fmla="*/ 2147483647 h 1938"/>
              <a:gd name="T30" fmla="*/ 2147483647 w 4027"/>
              <a:gd name="T31" fmla="*/ 2147483647 h 1938"/>
              <a:gd name="T32" fmla="*/ 2147483647 w 4027"/>
              <a:gd name="T33" fmla="*/ 2147483647 h 1938"/>
              <a:gd name="T34" fmla="*/ 2147483647 w 4027"/>
              <a:gd name="T35" fmla="*/ 2147483647 h 1938"/>
              <a:gd name="T36" fmla="*/ 2147483647 w 4027"/>
              <a:gd name="T37" fmla="*/ 2147483647 h 1938"/>
              <a:gd name="T38" fmla="*/ 2147483647 w 4027"/>
              <a:gd name="T39" fmla="*/ 2147483647 h 1938"/>
              <a:gd name="T40" fmla="*/ 2147483647 w 4027"/>
              <a:gd name="T41" fmla="*/ 2147483647 h 1938"/>
              <a:gd name="T42" fmla="*/ 0 w 4027"/>
              <a:gd name="T43" fmla="*/ 0 h 1938"/>
              <a:gd name="T44" fmla="*/ 2147483647 w 4027"/>
              <a:gd name="T45" fmla="*/ 2147483647 h 1938"/>
              <a:gd name="T46" fmla="*/ 2147483647 w 4027"/>
              <a:gd name="T47" fmla="*/ 2147483647 h 1938"/>
              <a:gd name="T48" fmla="*/ 2147483647 w 4027"/>
              <a:gd name="T49" fmla="*/ 2147483647 h 1938"/>
              <a:gd name="T50" fmla="*/ 2147483647 w 4027"/>
              <a:gd name="T51" fmla="*/ 2147483647 h 1938"/>
              <a:gd name="T52" fmla="*/ 2147483647 w 4027"/>
              <a:gd name="T53" fmla="*/ 2147483647 h 1938"/>
              <a:gd name="T54" fmla="*/ 2147483647 w 4027"/>
              <a:gd name="T55" fmla="*/ 2147483647 h 1938"/>
              <a:gd name="T56" fmla="*/ 2147483647 w 4027"/>
              <a:gd name="T57" fmla="*/ 2147483647 h 1938"/>
              <a:gd name="T58" fmla="*/ 2147483647 w 4027"/>
              <a:gd name="T59" fmla="*/ 2147483647 h 1938"/>
              <a:gd name="T60" fmla="*/ 2147483647 w 4027"/>
              <a:gd name="T61" fmla="*/ 2147483647 h 1938"/>
              <a:gd name="T62" fmla="*/ 2147483647 w 4027"/>
              <a:gd name="T63" fmla="*/ 2147483647 h 1938"/>
              <a:gd name="T64" fmla="*/ 2147483647 w 4027"/>
              <a:gd name="T65" fmla="*/ 2147483647 h 1938"/>
              <a:gd name="T66" fmla="*/ 2147483647 w 4027"/>
              <a:gd name="T67" fmla="*/ 2147483647 h 1938"/>
              <a:gd name="T68" fmla="*/ 2147483647 w 4027"/>
              <a:gd name="T69" fmla="*/ 2147483647 h 1938"/>
              <a:gd name="T70" fmla="*/ 2147483647 w 4027"/>
              <a:gd name="T71" fmla="*/ 2147483647 h 1938"/>
              <a:gd name="T72" fmla="*/ 2147483647 w 4027"/>
              <a:gd name="T73" fmla="*/ 2147483647 h 1938"/>
              <a:gd name="T74" fmla="*/ 2147483647 w 4027"/>
              <a:gd name="T75" fmla="*/ 2147483647 h 1938"/>
              <a:gd name="T76" fmla="*/ 2147483647 w 4027"/>
              <a:gd name="T77" fmla="*/ 2147483647 h 1938"/>
              <a:gd name="T78" fmla="*/ 2147483647 w 4027"/>
              <a:gd name="T79" fmla="*/ 2147483647 h 1938"/>
              <a:gd name="T80" fmla="*/ 2147483647 w 4027"/>
              <a:gd name="T81" fmla="*/ 2147483647 h 1938"/>
              <a:gd name="T82" fmla="*/ 2147483647 w 4027"/>
              <a:gd name="T83" fmla="*/ 2147483647 h 1938"/>
              <a:gd name="T84" fmla="*/ 2147483647 w 4027"/>
              <a:gd name="T85" fmla="*/ 2147483647 h 1938"/>
              <a:gd name="T86" fmla="*/ 2147483647 w 4027"/>
              <a:gd name="T87" fmla="*/ 2147483647 h 1938"/>
              <a:gd name="T88" fmla="*/ 2147483647 w 4027"/>
              <a:gd name="T89" fmla="*/ 2147483647 h 19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027"/>
              <a:gd name="T136" fmla="*/ 0 h 1938"/>
              <a:gd name="T137" fmla="*/ 4027 w 4027"/>
              <a:gd name="T138" fmla="*/ 1938 h 193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027" h="1938">
                <a:moveTo>
                  <a:pt x="3961" y="1936"/>
                </a:moveTo>
                <a:lnTo>
                  <a:pt x="3959" y="1780"/>
                </a:lnTo>
                <a:lnTo>
                  <a:pt x="3914" y="1729"/>
                </a:lnTo>
                <a:lnTo>
                  <a:pt x="3868" y="1679"/>
                </a:lnTo>
                <a:lnTo>
                  <a:pt x="3820" y="1629"/>
                </a:lnTo>
                <a:lnTo>
                  <a:pt x="3773" y="1581"/>
                </a:lnTo>
                <a:lnTo>
                  <a:pt x="3725" y="1532"/>
                </a:lnTo>
                <a:lnTo>
                  <a:pt x="3676" y="1484"/>
                </a:lnTo>
                <a:lnTo>
                  <a:pt x="3627" y="1437"/>
                </a:lnTo>
                <a:lnTo>
                  <a:pt x="3576" y="1391"/>
                </a:lnTo>
                <a:lnTo>
                  <a:pt x="3526" y="1345"/>
                </a:lnTo>
                <a:lnTo>
                  <a:pt x="3475" y="1299"/>
                </a:lnTo>
                <a:lnTo>
                  <a:pt x="3422" y="1255"/>
                </a:lnTo>
                <a:lnTo>
                  <a:pt x="3370" y="1211"/>
                </a:lnTo>
                <a:lnTo>
                  <a:pt x="3317" y="1168"/>
                </a:lnTo>
                <a:lnTo>
                  <a:pt x="3264" y="1126"/>
                </a:lnTo>
                <a:lnTo>
                  <a:pt x="3210" y="1083"/>
                </a:lnTo>
                <a:lnTo>
                  <a:pt x="3155" y="1042"/>
                </a:lnTo>
                <a:lnTo>
                  <a:pt x="3099" y="1001"/>
                </a:lnTo>
                <a:lnTo>
                  <a:pt x="3045" y="962"/>
                </a:lnTo>
                <a:lnTo>
                  <a:pt x="2988" y="923"/>
                </a:lnTo>
                <a:lnTo>
                  <a:pt x="2931" y="884"/>
                </a:lnTo>
                <a:lnTo>
                  <a:pt x="2873" y="846"/>
                </a:lnTo>
                <a:lnTo>
                  <a:pt x="2815" y="809"/>
                </a:lnTo>
                <a:lnTo>
                  <a:pt x="2757" y="774"/>
                </a:lnTo>
                <a:lnTo>
                  <a:pt x="2698" y="738"/>
                </a:lnTo>
                <a:lnTo>
                  <a:pt x="2638" y="704"/>
                </a:lnTo>
                <a:lnTo>
                  <a:pt x="2578" y="669"/>
                </a:lnTo>
                <a:lnTo>
                  <a:pt x="2518" y="636"/>
                </a:lnTo>
                <a:lnTo>
                  <a:pt x="2457" y="604"/>
                </a:lnTo>
                <a:lnTo>
                  <a:pt x="2395" y="572"/>
                </a:lnTo>
                <a:lnTo>
                  <a:pt x="2334" y="541"/>
                </a:lnTo>
                <a:lnTo>
                  <a:pt x="2271" y="511"/>
                </a:lnTo>
                <a:lnTo>
                  <a:pt x="2209" y="482"/>
                </a:lnTo>
                <a:lnTo>
                  <a:pt x="2146" y="453"/>
                </a:lnTo>
                <a:lnTo>
                  <a:pt x="2082" y="425"/>
                </a:lnTo>
                <a:lnTo>
                  <a:pt x="2017" y="398"/>
                </a:lnTo>
                <a:lnTo>
                  <a:pt x="1953" y="372"/>
                </a:lnTo>
                <a:lnTo>
                  <a:pt x="1888" y="347"/>
                </a:lnTo>
                <a:lnTo>
                  <a:pt x="1823" y="323"/>
                </a:lnTo>
                <a:lnTo>
                  <a:pt x="1757" y="299"/>
                </a:lnTo>
                <a:lnTo>
                  <a:pt x="1691" y="276"/>
                </a:lnTo>
                <a:lnTo>
                  <a:pt x="1625" y="254"/>
                </a:lnTo>
                <a:lnTo>
                  <a:pt x="1557" y="233"/>
                </a:lnTo>
                <a:lnTo>
                  <a:pt x="1490" y="213"/>
                </a:lnTo>
                <a:lnTo>
                  <a:pt x="1422" y="194"/>
                </a:lnTo>
                <a:lnTo>
                  <a:pt x="1354" y="175"/>
                </a:lnTo>
                <a:lnTo>
                  <a:pt x="1286" y="157"/>
                </a:lnTo>
                <a:lnTo>
                  <a:pt x="1216" y="140"/>
                </a:lnTo>
                <a:lnTo>
                  <a:pt x="1148" y="126"/>
                </a:lnTo>
                <a:lnTo>
                  <a:pt x="1078" y="111"/>
                </a:lnTo>
                <a:lnTo>
                  <a:pt x="1008" y="96"/>
                </a:lnTo>
                <a:lnTo>
                  <a:pt x="939" y="83"/>
                </a:lnTo>
                <a:lnTo>
                  <a:pt x="867" y="71"/>
                </a:lnTo>
                <a:lnTo>
                  <a:pt x="797" y="60"/>
                </a:lnTo>
                <a:lnTo>
                  <a:pt x="726" y="50"/>
                </a:lnTo>
                <a:lnTo>
                  <a:pt x="654" y="40"/>
                </a:lnTo>
                <a:lnTo>
                  <a:pt x="583" y="32"/>
                </a:lnTo>
                <a:lnTo>
                  <a:pt x="510" y="24"/>
                </a:lnTo>
                <a:lnTo>
                  <a:pt x="439" y="18"/>
                </a:lnTo>
                <a:lnTo>
                  <a:pt x="366" y="13"/>
                </a:lnTo>
                <a:lnTo>
                  <a:pt x="293" y="9"/>
                </a:lnTo>
                <a:lnTo>
                  <a:pt x="220" y="5"/>
                </a:lnTo>
                <a:lnTo>
                  <a:pt x="147" y="2"/>
                </a:lnTo>
                <a:lnTo>
                  <a:pt x="73" y="0"/>
                </a:lnTo>
                <a:lnTo>
                  <a:pt x="0" y="0"/>
                </a:lnTo>
                <a:lnTo>
                  <a:pt x="0" y="240"/>
                </a:lnTo>
                <a:lnTo>
                  <a:pt x="70" y="240"/>
                </a:lnTo>
                <a:lnTo>
                  <a:pt x="141" y="241"/>
                </a:lnTo>
                <a:lnTo>
                  <a:pt x="210" y="244"/>
                </a:lnTo>
                <a:lnTo>
                  <a:pt x="280" y="248"/>
                </a:lnTo>
                <a:lnTo>
                  <a:pt x="350" y="252"/>
                </a:lnTo>
                <a:lnTo>
                  <a:pt x="420" y="257"/>
                </a:lnTo>
                <a:lnTo>
                  <a:pt x="488" y="263"/>
                </a:lnTo>
                <a:lnTo>
                  <a:pt x="558" y="270"/>
                </a:lnTo>
                <a:lnTo>
                  <a:pt x="625" y="278"/>
                </a:lnTo>
                <a:lnTo>
                  <a:pt x="693" y="287"/>
                </a:lnTo>
                <a:lnTo>
                  <a:pt x="762" y="297"/>
                </a:lnTo>
                <a:lnTo>
                  <a:pt x="829" y="308"/>
                </a:lnTo>
                <a:lnTo>
                  <a:pt x="897" y="319"/>
                </a:lnTo>
                <a:lnTo>
                  <a:pt x="964" y="331"/>
                </a:lnTo>
                <a:lnTo>
                  <a:pt x="1030" y="345"/>
                </a:lnTo>
                <a:lnTo>
                  <a:pt x="1096" y="358"/>
                </a:lnTo>
                <a:lnTo>
                  <a:pt x="1163" y="374"/>
                </a:lnTo>
                <a:lnTo>
                  <a:pt x="1228" y="390"/>
                </a:lnTo>
                <a:lnTo>
                  <a:pt x="1293" y="407"/>
                </a:lnTo>
                <a:lnTo>
                  <a:pt x="1359" y="424"/>
                </a:lnTo>
                <a:lnTo>
                  <a:pt x="1424" y="443"/>
                </a:lnTo>
                <a:lnTo>
                  <a:pt x="1487" y="462"/>
                </a:lnTo>
                <a:lnTo>
                  <a:pt x="1551" y="482"/>
                </a:lnTo>
                <a:lnTo>
                  <a:pt x="1615" y="503"/>
                </a:lnTo>
                <a:lnTo>
                  <a:pt x="1678" y="525"/>
                </a:lnTo>
                <a:lnTo>
                  <a:pt x="1742" y="547"/>
                </a:lnTo>
                <a:lnTo>
                  <a:pt x="1804" y="571"/>
                </a:lnTo>
                <a:lnTo>
                  <a:pt x="1866" y="595"/>
                </a:lnTo>
                <a:lnTo>
                  <a:pt x="1927" y="620"/>
                </a:lnTo>
                <a:lnTo>
                  <a:pt x="1988" y="645"/>
                </a:lnTo>
                <a:lnTo>
                  <a:pt x="2049" y="672"/>
                </a:lnTo>
                <a:lnTo>
                  <a:pt x="2110" y="699"/>
                </a:lnTo>
                <a:lnTo>
                  <a:pt x="2170" y="727"/>
                </a:lnTo>
                <a:lnTo>
                  <a:pt x="2229" y="756"/>
                </a:lnTo>
                <a:lnTo>
                  <a:pt x="2288" y="785"/>
                </a:lnTo>
                <a:lnTo>
                  <a:pt x="2347" y="816"/>
                </a:lnTo>
                <a:lnTo>
                  <a:pt x="2405" y="847"/>
                </a:lnTo>
                <a:lnTo>
                  <a:pt x="2463" y="878"/>
                </a:lnTo>
                <a:lnTo>
                  <a:pt x="2519" y="911"/>
                </a:lnTo>
                <a:lnTo>
                  <a:pt x="2576" y="944"/>
                </a:lnTo>
                <a:lnTo>
                  <a:pt x="2633" y="978"/>
                </a:lnTo>
                <a:lnTo>
                  <a:pt x="2689" y="1013"/>
                </a:lnTo>
                <a:lnTo>
                  <a:pt x="2744" y="1048"/>
                </a:lnTo>
                <a:lnTo>
                  <a:pt x="2798" y="1083"/>
                </a:lnTo>
                <a:lnTo>
                  <a:pt x="2853" y="1120"/>
                </a:lnTo>
                <a:lnTo>
                  <a:pt x="2907" y="1158"/>
                </a:lnTo>
                <a:lnTo>
                  <a:pt x="2960" y="1196"/>
                </a:lnTo>
                <a:lnTo>
                  <a:pt x="3013" y="1234"/>
                </a:lnTo>
                <a:lnTo>
                  <a:pt x="3065" y="1274"/>
                </a:lnTo>
                <a:lnTo>
                  <a:pt x="3117" y="1314"/>
                </a:lnTo>
                <a:lnTo>
                  <a:pt x="3168" y="1354"/>
                </a:lnTo>
                <a:lnTo>
                  <a:pt x="3218" y="1395"/>
                </a:lnTo>
                <a:lnTo>
                  <a:pt x="3269" y="1437"/>
                </a:lnTo>
                <a:lnTo>
                  <a:pt x="3317" y="1481"/>
                </a:lnTo>
                <a:lnTo>
                  <a:pt x="3367" y="1523"/>
                </a:lnTo>
                <a:lnTo>
                  <a:pt x="3415" y="1567"/>
                </a:lnTo>
                <a:lnTo>
                  <a:pt x="3462" y="1611"/>
                </a:lnTo>
                <a:lnTo>
                  <a:pt x="3510" y="1657"/>
                </a:lnTo>
                <a:lnTo>
                  <a:pt x="3556" y="1702"/>
                </a:lnTo>
                <a:lnTo>
                  <a:pt x="3602" y="1748"/>
                </a:lnTo>
                <a:lnTo>
                  <a:pt x="3648" y="1795"/>
                </a:lnTo>
                <a:lnTo>
                  <a:pt x="3692" y="1842"/>
                </a:lnTo>
                <a:lnTo>
                  <a:pt x="3736" y="1891"/>
                </a:lnTo>
                <a:lnTo>
                  <a:pt x="3780" y="1938"/>
                </a:lnTo>
                <a:lnTo>
                  <a:pt x="3778" y="1783"/>
                </a:lnTo>
                <a:lnTo>
                  <a:pt x="3961" y="1936"/>
                </a:lnTo>
                <a:lnTo>
                  <a:pt x="4027" y="1857"/>
                </a:lnTo>
                <a:lnTo>
                  <a:pt x="3959" y="1780"/>
                </a:lnTo>
                <a:lnTo>
                  <a:pt x="3961" y="193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20"/>
          <p:cNvSpPr>
            <a:spLocks/>
          </p:cNvSpPr>
          <p:nvPr/>
        </p:nvSpPr>
        <p:spPr bwMode="auto">
          <a:xfrm rot="16200000">
            <a:off x="4319832" y="4333875"/>
            <a:ext cx="644525" cy="327025"/>
          </a:xfrm>
          <a:custGeom>
            <a:avLst/>
            <a:gdLst>
              <a:gd name="T0" fmla="*/ 2147483647 w 4064"/>
              <a:gd name="T1" fmla="*/ 2147483647 h 2055"/>
              <a:gd name="T2" fmla="*/ 2147483647 w 4064"/>
              <a:gd name="T3" fmla="*/ 2147483647 h 2055"/>
              <a:gd name="T4" fmla="*/ 2147483647 w 4064"/>
              <a:gd name="T5" fmla="*/ 2147483647 h 2055"/>
              <a:gd name="T6" fmla="*/ 2147483647 w 4064"/>
              <a:gd name="T7" fmla="*/ 2147483647 h 2055"/>
              <a:gd name="T8" fmla="*/ 2147483647 w 4064"/>
              <a:gd name="T9" fmla="*/ 2147483647 h 2055"/>
              <a:gd name="T10" fmla="*/ 2147483647 w 4064"/>
              <a:gd name="T11" fmla="*/ 2147483647 h 2055"/>
              <a:gd name="T12" fmla="*/ 2147483647 w 4064"/>
              <a:gd name="T13" fmla="*/ 2147483647 h 2055"/>
              <a:gd name="T14" fmla="*/ 2147483647 w 4064"/>
              <a:gd name="T15" fmla="*/ 2147483647 h 2055"/>
              <a:gd name="T16" fmla="*/ 2147483647 w 4064"/>
              <a:gd name="T17" fmla="*/ 2147483647 h 2055"/>
              <a:gd name="T18" fmla="*/ 2147483647 w 4064"/>
              <a:gd name="T19" fmla="*/ 2147483647 h 2055"/>
              <a:gd name="T20" fmla="*/ 2147483647 w 4064"/>
              <a:gd name="T21" fmla="*/ 2147483647 h 2055"/>
              <a:gd name="T22" fmla="*/ 2147483647 w 4064"/>
              <a:gd name="T23" fmla="*/ 2147483647 h 2055"/>
              <a:gd name="T24" fmla="*/ 2147483647 w 4064"/>
              <a:gd name="T25" fmla="*/ 2147483647 h 2055"/>
              <a:gd name="T26" fmla="*/ 2147483647 w 4064"/>
              <a:gd name="T27" fmla="*/ 2147483647 h 2055"/>
              <a:gd name="T28" fmla="*/ 2147483647 w 4064"/>
              <a:gd name="T29" fmla="*/ 2147483647 h 2055"/>
              <a:gd name="T30" fmla="*/ 2147483647 w 4064"/>
              <a:gd name="T31" fmla="*/ 2147483647 h 2055"/>
              <a:gd name="T32" fmla="*/ 2147483647 w 4064"/>
              <a:gd name="T33" fmla="*/ 2147483647 h 2055"/>
              <a:gd name="T34" fmla="*/ 2147483647 w 4064"/>
              <a:gd name="T35" fmla="*/ 2147483647 h 2055"/>
              <a:gd name="T36" fmla="*/ 2147483647 w 4064"/>
              <a:gd name="T37" fmla="*/ 2147483647 h 2055"/>
              <a:gd name="T38" fmla="*/ 2147483647 w 4064"/>
              <a:gd name="T39" fmla="*/ 2147483647 h 2055"/>
              <a:gd name="T40" fmla="*/ 2147483647 w 4064"/>
              <a:gd name="T41" fmla="*/ 2147483647 h 2055"/>
              <a:gd name="T42" fmla="*/ 2147483647 w 4064"/>
              <a:gd name="T43" fmla="*/ 2147483647 h 2055"/>
              <a:gd name="T44" fmla="*/ 2147483647 w 4064"/>
              <a:gd name="T45" fmla="*/ 2147483647 h 2055"/>
              <a:gd name="T46" fmla="*/ 2147483647 w 4064"/>
              <a:gd name="T47" fmla="*/ 2147483647 h 2055"/>
              <a:gd name="T48" fmla="*/ 2147483647 w 4064"/>
              <a:gd name="T49" fmla="*/ 2147483647 h 2055"/>
              <a:gd name="T50" fmla="*/ 2147483647 w 4064"/>
              <a:gd name="T51" fmla="*/ 2147483647 h 2055"/>
              <a:gd name="T52" fmla="*/ 2147483647 w 4064"/>
              <a:gd name="T53" fmla="*/ 2147483647 h 2055"/>
              <a:gd name="T54" fmla="*/ 2147483647 w 4064"/>
              <a:gd name="T55" fmla="*/ 2147483647 h 2055"/>
              <a:gd name="T56" fmla="*/ 2147483647 w 4064"/>
              <a:gd name="T57" fmla="*/ 2147483647 h 2055"/>
              <a:gd name="T58" fmla="*/ 2147483647 w 4064"/>
              <a:gd name="T59" fmla="*/ 2147483647 h 2055"/>
              <a:gd name="T60" fmla="*/ 2147483647 w 4064"/>
              <a:gd name="T61" fmla="*/ 2147483647 h 2055"/>
              <a:gd name="T62" fmla="*/ 2147483647 w 4064"/>
              <a:gd name="T63" fmla="*/ 2147483647 h 2055"/>
              <a:gd name="T64" fmla="*/ 2147483647 w 4064"/>
              <a:gd name="T65" fmla="*/ 2147483647 h 2055"/>
              <a:gd name="T66" fmla="*/ 2147483647 w 4064"/>
              <a:gd name="T67" fmla="*/ 2147483647 h 2055"/>
              <a:gd name="T68" fmla="*/ 2147483647 w 4064"/>
              <a:gd name="T69" fmla="*/ 2147483647 h 2055"/>
              <a:gd name="T70" fmla="*/ 2147483647 w 4064"/>
              <a:gd name="T71" fmla="*/ 2147483647 h 2055"/>
              <a:gd name="T72" fmla="*/ 2147483647 w 4064"/>
              <a:gd name="T73" fmla="*/ 2147483647 h 2055"/>
              <a:gd name="T74" fmla="*/ 2147483647 w 4064"/>
              <a:gd name="T75" fmla="*/ 2147483647 h 2055"/>
              <a:gd name="T76" fmla="*/ 2147483647 w 4064"/>
              <a:gd name="T77" fmla="*/ 2147483647 h 2055"/>
              <a:gd name="T78" fmla="*/ 2147483647 w 4064"/>
              <a:gd name="T79" fmla="*/ 2147483647 h 2055"/>
              <a:gd name="T80" fmla="*/ 2147483647 w 4064"/>
              <a:gd name="T81" fmla="*/ 2147483647 h 2055"/>
              <a:gd name="T82" fmla="*/ 2147483647 w 4064"/>
              <a:gd name="T83" fmla="*/ 2147483647 h 2055"/>
              <a:gd name="T84" fmla="*/ 2147483647 w 4064"/>
              <a:gd name="T85" fmla="*/ 2147483647 h 2055"/>
              <a:gd name="T86" fmla="*/ 0 w 4064"/>
              <a:gd name="T87" fmla="*/ 2147483647 h 2055"/>
              <a:gd name="T88" fmla="*/ 0 w 4064"/>
              <a:gd name="T89" fmla="*/ 2147483647 h 205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064"/>
              <a:gd name="T136" fmla="*/ 0 h 2055"/>
              <a:gd name="T137" fmla="*/ 4064 w 4064"/>
              <a:gd name="T138" fmla="*/ 2055 h 205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064" h="2055">
                <a:moveTo>
                  <a:pt x="0" y="2055"/>
                </a:moveTo>
                <a:lnTo>
                  <a:pt x="0" y="2055"/>
                </a:lnTo>
                <a:lnTo>
                  <a:pt x="76" y="2055"/>
                </a:lnTo>
                <a:lnTo>
                  <a:pt x="152" y="2053"/>
                </a:lnTo>
                <a:lnTo>
                  <a:pt x="228" y="2050"/>
                </a:lnTo>
                <a:lnTo>
                  <a:pt x="304" y="2046"/>
                </a:lnTo>
                <a:lnTo>
                  <a:pt x="380" y="2041"/>
                </a:lnTo>
                <a:lnTo>
                  <a:pt x="454" y="2036"/>
                </a:lnTo>
                <a:lnTo>
                  <a:pt x="530" y="2029"/>
                </a:lnTo>
                <a:lnTo>
                  <a:pt x="604" y="2021"/>
                </a:lnTo>
                <a:lnTo>
                  <a:pt x="678" y="2012"/>
                </a:lnTo>
                <a:lnTo>
                  <a:pt x="752" y="2002"/>
                </a:lnTo>
                <a:lnTo>
                  <a:pt x="826" y="1991"/>
                </a:lnTo>
                <a:lnTo>
                  <a:pt x="900" y="1979"/>
                </a:lnTo>
                <a:lnTo>
                  <a:pt x="972" y="1965"/>
                </a:lnTo>
                <a:lnTo>
                  <a:pt x="1045" y="1952"/>
                </a:lnTo>
                <a:lnTo>
                  <a:pt x="1117" y="1937"/>
                </a:lnTo>
                <a:lnTo>
                  <a:pt x="1189" y="1921"/>
                </a:lnTo>
                <a:lnTo>
                  <a:pt x="1261" y="1904"/>
                </a:lnTo>
                <a:lnTo>
                  <a:pt x="1332" y="1885"/>
                </a:lnTo>
                <a:lnTo>
                  <a:pt x="1403" y="1867"/>
                </a:lnTo>
                <a:lnTo>
                  <a:pt x="1472" y="1847"/>
                </a:lnTo>
                <a:lnTo>
                  <a:pt x="1543" y="1826"/>
                </a:lnTo>
                <a:lnTo>
                  <a:pt x="1612" y="1805"/>
                </a:lnTo>
                <a:lnTo>
                  <a:pt x="1682" y="1782"/>
                </a:lnTo>
                <a:lnTo>
                  <a:pt x="1750" y="1759"/>
                </a:lnTo>
                <a:lnTo>
                  <a:pt x="1818" y="1735"/>
                </a:lnTo>
                <a:lnTo>
                  <a:pt x="1887" y="1709"/>
                </a:lnTo>
                <a:lnTo>
                  <a:pt x="1953" y="1683"/>
                </a:lnTo>
                <a:lnTo>
                  <a:pt x="2020" y="1656"/>
                </a:lnTo>
                <a:lnTo>
                  <a:pt x="2087" y="1628"/>
                </a:lnTo>
                <a:lnTo>
                  <a:pt x="2153" y="1599"/>
                </a:lnTo>
                <a:lnTo>
                  <a:pt x="2218" y="1569"/>
                </a:lnTo>
                <a:lnTo>
                  <a:pt x="2284" y="1539"/>
                </a:lnTo>
                <a:lnTo>
                  <a:pt x="2348" y="1507"/>
                </a:lnTo>
                <a:lnTo>
                  <a:pt x="2412" y="1475"/>
                </a:lnTo>
                <a:lnTo>
                  <a:pt x="2475" y="1442"/>
                </a:lnTo>
                <a:lnTo>
                  <a:pt x="2538" y="1408"/>
                </a:lnTo>
                <a:lnTo>
                  <a:pt x="2601" y="1373"/>
                </a:lnTo>
                <a:lnTo>
                  <a:pt x="2663" y="1338"/>
                </a:lnTo>
                <a:lnTo>
                  <a:pt x="2725" y="1301"/>
                </a:lnTo>
                <a:lnTo>
                  <a:pt x="2786" y="1265"/>
                </a:lnTo>
                <a:lnTo>
                  <a:pt x="2846" y="1227"/>
                </a:lnTo>
                <a:lnTo>
                  <a:pt x="2906" y="1188"/>
                </a:lnTo>
                <a:lnTo>
                  <a:pt x="2964" y="1149"/>
                </a:lnTo>
                <a:lnTo>
                  <a:pt x="3023" y="1108"/>
                </a:lnTo>
                <a:lnTo>
                  <a:pt x="3081" y="1066"/>
                </a:lnTo>
                <a:lnTo>
                  <a:pt x="3139" y="1025"/>
                </a:lnTo>
                <a:lnTo>
                  <a:pt x="3196" y="982"/>
                </a:lnTo>
                <a:lnTo>
                  <a:pt x="3252" y="939"/>
                </a:lnTo>
                <a:lnTo>
                  <a:pt x="3308" y="895"/>
                </a:lnTo>
                <a:lnTo>
                  <a:pt x="3362" y="850"/>
                </a:lnTo>
                <a:lnTo>
                  <a:pt x="3417" y="805"/>
                </a:lnTo>
                <a:lnTo>
                  <a:pt x="3471" y="759"/>
                </a:lnTo>
                <a:lnTo>
                  <a:pt x="3524" y="712"/>
                </a:lnTo>
                <a:lnTo>
                  <a:pt x="3577" y="665"/>
                </a:lnTo>
                <a:lnTo>
                  <a:pt x="3629" y="617"/>
                </a:lnTo>
                <a:lnTo>
                  <a:pt x="3679" y="568"/>
                </a:lnTo>
                <a:lnTo>
                  <a:pt x="3731" y="517"/>
                </a:lnTo>
                <a:lnTo>
                  <a:pt x="3780" y="468"/>
                </a:lnTo>
                <a:lnTo>
                  <a:pt x="3830" y="416"/>
                </a:lnTo>
                <a:lnTo>
                  <a:pt x="3878" y="366"/>
                </a:lnTo>
                <a:lnTo>
                  <a:pt x="3925" y="313"/>
                </a:lnTo>
                <a:lnTo>
                  <a:pt x="3973" y="260"/>
                </a:lnTo>
                <a:lnTo>
                  <a:pt x="4019" y="207"/>
                </a:lnTo>
                <a:lnTo>
                  <a:pt x="4064" y="153"/>
                </a:lnTo>
                <a:lnTo>
                  <a:pt x="3881" y="0"/>
                </a:lnTo>
                <a:lnTo>
                  <a:pt x="3837" y="52"/>
                </a:lnTo>
                <a:lnTo>
                  <a:pt x="3793" y="102"/>
                </a:lnTo>
                <a:lnTo>
                  <a:pt x="3749" y="153"/>
                </a:lnTo>
                <a:lnTo>
                  <a:pt x="3702" y="202"/>
                </a:lnTo>
                <a:lnTo>
                  <a:pt x="3656" y="252"/>
                </a:lnTo>
                <a:lnTo>
                  <a:pt x="3610" y="300"/>
                </a:lnTo>
                <a:lnTo>
                  <a:pt x="3562" y="348"/>
                </a:lnTo>
                <a:lnTo>
                  <a:pt x="3514" y="395"/>
                </a:lnTo>
                <a:lnTo>
                  <a:pt x="3464" y="442"/>
                </a:lnTo>
                <a:lnTo>
                  <a:pt x="3415" y="488"/>
                </a:lnTo>
                <a:lnTo>
                  <a:pt x="3365" y="533"/>
                </a:lnTo>
                <a:lnTo>
                  <a:pt x="3315" y="579"/>
                </a:lnTo>
                <a:lnTo>
                  <a:pt x="3263" y="623"/>
                </a:lnTo>
                <a:lnTo>
                  <a:pt x="3211" y="666"/>
                </a:lnTo>
                <a:lnTo>
                  <a:pt x="3159" y="708"/>
                </a:lnTo>
                <a:lnTo>
                  <a:pt x="3106" y="750"/>
                </a:lnTo>
                <a:lnTo>
                  <a:pt x="3052" y="791"/>
                </a:lnTo>
                <a:lnTo>
                  <a:pt x="2997" y="833"/>
                </a:lnTo>
                <a:lnTo>
                  <a:pt x="2942" y="872"/>
                </a:lnTo>
                <a:lnTo>
                  <a:pt x="2887" y="912"/>
                </a:lnTo>
                <a:lnTo>
                  <a:pt x="2831" y="949"/>
                </a:lnTo>
                <a:lnTo>
                  <a:pt x="2775" y="987"/>
                </a:lnTo>
                <a:lnTo>
                  <a:pt x="2717" y="1024"/>
                </a:lnTo>
                <a:lnTo>
                  <a:pt x="2660" y="1061"/>
                </a:lnTo>
                <a:lnTo>
                  <a:pt x="2601" y="1096"/>
                </a:lnTo>
                <a:lnTo>
                  <a:pt x="2543" y="1131"/>
                </a:lnTo>
                <a:lnTo>
                  <a:pt x="2483" y="1164"/>
                </a:lnTo>
                <a:lnTo>
                  <a:pt x="2425" y="1198"/>
                </a:lnTo>
                <a:lnTo>
                  <a:pt x="2365" y="1230"/>
                </a:lnTo>
                <a:lnTo>
                  <a:pt x="2304" y="1262"/>
                </a:lnTo>
                <a:lnTo>
                  <a:pt x="2242" y="1293"/>
                </a:lnTo>
                <a:lnTo>
                  <a:pt x="2180" y="1323"/>
                </a:lnTo>
                <a:lnTo>
                  <a:pt x="2118" y="1352"/>
                </a:lnTo>
                <a:lnTo>
                  <a:pt x="2056" y="1380"/>
                </a:lnTo>
                <a:lnTo>
                  <a:pt x="1993" y="1408"/>
                </a:lnTo>
                <a:lnTo>
                  <a:pt x="1930" y="1434"/>
                </a:lnTo>
                <a:lnTo>
                  <a:pt x="1866" y="1461"/>
                </a:lnTo>
                <a:lnTo>
                  <a:pt x="1801" y="1485"/>
                </a:lnTo>
                <a:lnTo>
                  <a:pt x="1736" y="1509"/>
                </a:lnTo>
                <a:lnTo>
                  <a:pt x="1671" y="1533"/>
                </a:lnTo>
                <a:lnTo>
                  <a:pt x="1606" y="1555"/>
                </a:lnTo>
                <a:lnTo>
                  <a:pt x="1540" y="1576"/>
                </a:lnTo>
                <a:lnTo>
                  <a:pt x="1473" y="1598"/>
                </a:lnTo>
                <a:lnTo>
                  <a:pt x="1407" y="1617"/>
                </a:lnTo>
                <a:lnTo>
                  <a:pt x="1339" y="1637"/>
                </a:lnTo>
                <a:lnTo>
                  <a:pt x="1272" y="1654"/>
                </a:lnTo>
                <a:lnTo>
                  <a:pt x="1205" y="1671"/>
                </a:lnTo>
                <a:lnTo>
                  <a:pt x="1135" y="1687"/>
                </a:lnTo>
                <a:lnTo>
                  <a:pt x="1067" y="1703"/>
                </a:lnTo>
                <a:lnTo>
                  <a:pt x="998" y="1717"/>
                </a:lnTo>
                <a:lnTo>
                  <a:pt x="929" y="1730"/>
                </a:lnTo>
                <a:lnTo>
                  <a:pt x="860" y="1743"/>
                </a:lnTo>
                <a:lnTo>
                  <a:pt x="789" y="1755"/>
                </a:lnTo>
                <a:lnTo>
                  <a:pt x="720" y="1765"/>
                </a:lnTo>
                <a:lnTo>
                  <a:pt x="649" y="1775"/>
                </a:lnTo>
                <a:lnTo>
                  <a:pt x="577" y="1783"/>
                </a:lnTo>
                <a:lnTo>
                  <a:pt x="506" y="1790"/>
                </a:lnTo>
                <a:lnTo>
                  <a:pt x="435" y="1797"/>
                </a:lnTo>
                <a:lnTo>
                  <a:pt x="363" y="1802"/>
                </a:lnTo>
                <a:lnTo>
                  <a:pt x="291" y="1807"/>
                </a:lnTo>
                <a:lnTo>
                  <a:pt x="219" y="1810"/>
                </a:lnTo>
                <a:lnTo>
                  <a:pt x="146" y="1814"/>
                </a:lnTo>
                <a:lnTo>
                  <a:pt x="73" y="1815"/>
                </a:lnTo>
                <a:lnTo>
                  <a:pt x="0" y="1815"/>
                </a:lnTo>
                <a:lnTo>
                  <a:pt x="0" y="205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21"/>
          <p:cNvSpPr>
            <a:spLocks/>
          </p:cNvSpPr>
          <p:nvPr/>
        </p:nvSpPr>
        <p:spPr bwMode="auto">
          <a:xfrm rot="16200000">
            <a:off x="4331739" y="4983956"/>
            <a:ext cx="639762" cy="307975"/>
          </a:xfrm>
          <a:custGeom>
            <a:avLst/>
            <a:gdLst>
              <a:gd name="T0" fmla="*/ 2147483647 w 4027"/>
              <a:gd name="T1" fmla="*/ 2147483647 h 1938"/>
              <a:gd name="T2" fmla="*/ 2147483647 w 4027"/>
              <a:gd name="T3" fmla="*/ 2147483647 h 1938"/>
              <a:gd name="T4" fmla="*/ 2147483647 w 4027"/>
              <a:gd name="T5" fmla="*/ 2147483647 h 1938"/>
              <a:gd name="T6" fmla="*/ 2147483647 w 4027"/>
              <a:gd name="T7" fmla="*/ 2147483647 h 1938"/>
              <a:gd name="T8" fmla="*/ 2147483647 w 4027"/>
              <a:gd name="T9" fmla="*/ 2147483647 h 1938"/>
              <a:gd name="T10" fmla="*/ 2147483647 w 4027"/>
              <a:gd name="T11" fmla="*/ 2147483647 h 1938"/>
              <a:gd name="T12" fmla="*/ 2147483647 w 4027"/>
              <a:gd name="T13" fmla="*/ 2147483647 h 1938"/>
              <a:gd name="T14" fmla="*/ 2147483647 w 4027"/>
              <a:gd name="T15" fmla="*/ 2147483647 h 1938"/>
              <a:gd name="T16" fmla="*/ 2147483647 w 4027"/>
              <a:gd name="T17" fmla="*/ 2147483647 h 1938"/>
              <a:gd name="T18" fmla="*/ 2147483647 w 4027"/>
              <a:gd name="T19" fmla="*/ 2147483647 h 1938"/>
              <a:gd name="T20" fmla="*/ 2147483647 w 4027"/>
              <a:gd name="T21" fmla="*/ 2147483647 h 1938"/>
              <a:gd name="T22" fmla="*/ 2147483647 w 4027"/>
              <a:gd name="T23" fmla="*/ 2147483647 h 1938"/>
              <a:gd name="T24" fmla="*/ 2147483647 w 4027"/>
              <a:gd name="T25" fmla="*/ 2147483647 h 1938"/>
              <a:gd name="T26" fmla="*/ 2147483647 w 4027"/>
              <a:gd name="T27" fmla="*/ 2147483647 h 1938"/>
              <a:gd name="T28" fmla="*/ 2147483647 w 4027"/>
              <a:gd name="T29" fmla="*/ 2147483647 h 1938"/>
              <a:gd name="T30" fmla="*/ 2147483647 w 4027"/>
              <a:gd name="T31" fmla="*/ 2147483647 h 1938"/>
              <a:gd name="T32" fmla="*/ 2147483647 w 4027"/>
              <a:gd name="T33" fmla="*/ 2147483647 h 1938"/>
              <a:gd name="T34" fmla="*/ 2147483647 w 4027"/>
              <a:gd name="T35" fmla="*/ 2147483647 h 1938"/>
              <a:gd name="T36" fmla="*/ 2147483647 w 4027"/>
              <a:gd name="T37" fmla="*/ 2147483647 h 1938"/>
              <a:gd name="T38" fmla="*/ 2147483647 w 4027"/>
              <a:gd name="T39" fmla="*/ 2147483647 h 1938"/>
              <a:gd name="T40" fmla="*/ 2147483647 w 4027"/>
              <a:gd name="T41" fmla="*/ 2147483647 h 1938"/>
              <a:gd name="T42" fmla="*/ 2147483647 w 4027"/>
              <a:gd name="T43" fmla="*/ 2147483647 h 1938"/>
              <a:gd name="T44" fmla="*/ 2147483647 w 4027"/>
              <a:gd name="T45" fmla="*/ 2147483647 h 1938"/>
              <a:gd name="T46" fmla="*/ 2147483647 w 4027"/>
              <a:gd name="T47" fmla="*/ 2147483647 h 1938"/>
              <a:gd name="T48" fmla="*/ 2147483647 w 4027"/>
              <a:gd name="T49" fmla="*/ 2147483647 h 1938"/>
              <a:gd name="T50" fmla="*/ 2147483647 w 4027"/>
              <a:gd name="T51" fmla="*/ 2147483647 h 1938"/>
              <a:gd name="T52" fmla="*/ 2147483647 w 4027"/>
              <a:gd name="T53" fmla="*/ 2147483647 h 1938"/>
              <a:gd name="T54" fmla="*/ 2147483647 w 4027"/>
              <a:gd name="T55" fmla="*/ 2147483647 h 1938"/>
              <a:gd name="T56" fmla="*/ 2147483647 w 4027"/>
              <a:gd name="T57" fmla="*/ 2147483647 h 1938"/>
              <a:gd name="T58" fmla="*/ 2147483647 w 4027"/>
              <a:gd name="T59" fmla="*/ 2147483647 h 1938"/>
              <a:gd name="T60" fmla="*/ 2147483647 w 4027"/>
              <a:gd name="T61" fmla="*/ 2147483647 h 1938"/>
              <a:gd name="T62" fmla="*/ 2147483647 w 4027"/>
              <a:gd name="T63" fmla="*/ 2147483647 h 1938"/>
              <a:gd name="T64" fmla="*/ 2147483647 w 4027"/>
              <a:gd name="T65" fmla="*/ 2147483647 h 1938"/>
              <a:gd name="T66" fmla="*/ 2147483647 w 4027"/>
              <a:gd name="T67" fmla="*/ 2147483647 h 1938"/>
              <a:gd name="T68" fmla="*/ 2147483647 w 4027"/>
              <a:gd name="T69" fmla="*/ 2147483647 h 1938"/>
              <a:gd name="T70" fmla="*/ 2147483647 w 4027"/>
              <a:gd name="T71" fmla="*/ 2147483647 h 1938"/>
              <a:gd name="T72" fmla="*/ 2147483647 w 4027"/>
              <a:gd name="T73" fmla="*/ 2147483647 h 1938"/>
              <a:gd name="T74" fmla="*/ 2147483647 w 4027"/>
              <a:gd name="T75" fmla="*/ 2147483647 h 1938"/>
              <a:gd name="T76" fmla="*/ 2147483647 w 4027"/>
              <a:gd name="T77" fmla="*/ 2147483647 h 1938"/>
              <a:gd name="T78" fmla="*/ 2147483647 w 4027"/>
              <a:gd name="T79" fmla="*/ 2147483647 h 1938"/>
              <a:gd name="T80" fmla="*/ 2147483647 w 4027"/>
              <a:gd name="T81" fmla="*/ 2147483647 h 1938"/>
              <a:gd name="T82" fmla="*/ 2147483647 w 4027"/>
              <a:gd name="T83" fmla="*/ 2147483647 h 1938"/>
              <a:gd name="T84" fmla="*/ 2147483647 w 4027"/>
              <a:gd name="T85" fmla="*/ 2147483647 h 1938"/>
              <a:gd name="T86" fmla="*/ 2147483647 w 4027"/>
              <a:gd name="T87" fmla="*/ 2147483647 h 1938"/>
              <a:gd name="T88" fmla="*/ 2147483647 w 4027"/>
              <a:gd name="T89" fmla="*/ 2147483647 h 19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027"/>
              <a:gd name="T136" fmla="*/ 0 h 1938"/>
              <a:gd name="T137" fmla="*/ 4027 w 4027"/>
              <a:gd name="T138" fmla="*/ 1938 h 193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027" h="1938">
                <a:moveTo>
                  <a:pt x="65" y="2"/>
                </a:moveTo>
                <a:lnTo>
                  <a:pt x="68" y="158"/>
                </a:lnTo>
                <a:lnTo>
                  <a:pt x="114" y="209"/>
                </a:lnTo>
                <a:lnTo>
                  <a:pt x="160" y="259"/>
                </a:lnTo>
                <a:lnTo>
                  <a:pt x="206" y="309"/>
                </a:lnTo>
                <a:lnTo>
                  <a:pt x="254" y="357"/>
                </a:lnTo>
                <a:lnTo>
                  <a:pt x="302" y="406"/>
                </a:lnTo>
                <a:lnTo>
                  <a:pt x="351" y="454"/>
                </a:lnTo>
                <a:lnTo>
                  <a:pt x="400" y="501"/>
                </a:lnTo>
                <a:lnTo>
                  <a:pt x="450" y="547"/>
                </a:lnTo>
                <a:lnTo>
                  <a:pt x="501" y="593"/>
                </a:lnTo>
                <a:lnTo>
                  <a:pt x="551" y="639"/>
                </a:lnTo>
                <a:lnTo>
                  <a:pt x="604" y="683"/>
                </a:lnTo>
                <a:lnTo>
                  <a:pt x="656" y="727"/>
                </a:lnTo>
                <a:lnTo>
                  <a:pt x="709" y="770"/>
                </a:lnTo>
                <a:lnTo>
                  <a:pt x="763" y="812"/>
                </a:lnTo>
                <a:lnTo>
                  <a:pt x="817" y="855"/>
                </a:lnTo>
                <a:lnTo>
                  <a:pt x="871" y="896"/>
                </a:lnTo>
                <a:lnTo>
                  <a:pt x="927" y="937"/>
                </a:lnTo>
                <a:lnTo>
                  <a:pt x="983" y="976"/>
                </a:lnTo>
                <a:lnTo>
                  <a:pt x="1039" y="1015"/>
                </a:lnTo>
                <a:lnTo>
                  <a:pt x="1096" y="1054"/>
                </a:lnTo>
                <a:lnTo>
                  <a:pt x="1153" y="1091"/>
                </a:lnTo>
                <a:lnTo>
                  <a:pt x="1211" y="1129"/>
                </a:lnTo>
                <a:lnTo>
                  <a:pt x="1269" y="1164"/>
                </a:lnTo>
                <a:lnTo>
                  <a:pt x="1329" y="1200"/>
                </a:lnTo>
                <a:lnTo>
                  <a:pt x="1388" y="1235"/>
                </a:lnTo>
                <a:lnTo>
                  <a:pt x="1448" y="1269"/>
                </a:lnTo>
                <a:lnTo>
                  <a:pt x="1509" y="1302"/>
                </a:lnTo>
                <a:lnTo>
                  <a:pt x="1569" y="1334"/>
                </a:lnTo>
                <a:lnTo>
                  <a:pt x="1631" y="1366"/>
                </a:lnTo>
                <a:lnTo>
                  <a:pt x="1693" y="1397"/>
                </a:lnTo>
                <a:lnTo>
                  <a:pt x="1755" y="1427"/>
                </a:lnTo>
                <a:lnTo>
                  <a:pt x="1818" y="1456"/>
                </a:lnTo>
                <a:lnTo>
                  <a:pt x="1882" y="1485"/>
                </a:lnTo>
                <a:lnTo>
                  <a:pt x="1945" y="1513"/>
                </a:lnTo>
                <a:lnTo>
                  <a:pt x="2009" y="1540"/>
                </a:lnTo>
                <a:lnTo>
                  <a:pt x="2073" y="1566"/>
                </a:lnTo>
                <a:lnTo>
                  <a:pt x="2139" y="1591"/>
                </a:lnTo>
                <a:lnTo>
                  <a:pt x="2204" y="1615"/>
                </a:lnTo>
                <a:lnTo>
                  <a:pt x="2270" y="1640"/>
                </a:lnTo>
                <a:lnTo>
                  <a:pt x="2336" y="1662"/>
                </a:lnTo>
                <a:lnTo>
                  <a:pt x="2403" y="1684"/>
                </a:lnTo>
                <a:lnTo>
                  <a:pt x="2469" y="1705"/>
                </a:lnTo>
                <a:lnTo>
                  <a:pt x="2537" y="1725"/>
                </a:lnTo>
                <a:lnTo>
                  <a:pt x="2605" y="1744"/>
                </a:lnTo>
                <a:lnTo>
                  <a:pt x="2672" y="1763"/>
                </a:lnTo>
                <a:lnTo>
                  <a:pt x="2742" y="1781"/>
                </a:lnTo>
                <a:lnTo>
                  <a:pt x="2810" y="1798"/>
                </a:lnTo>
                <a:lnTo>
                  <a:pt x="2879" y="1812"/>
                </a:lnTo>
                <a:lnTo>
                  <a:pt x="2949" y="1827"/>
                </a:lnTo>
                <a:lnTo>
                  <a:pt x="3018" y="1842"/>
                </a:lnTo>
                <a:lnTo>
                  <a:pt x="3089" y="1855"/>
                </a:lnTo>
                <a:lnTo>
                  <a:pt x="3159" y="1867"/>
                </a:lnTo>
                <a:lnTo>
                  <a:pt x="3230" y="1878"/>
                </a:lnTo>
                <a:lnTo>
                  <a:pt x="3301" y="1888"/>
                </a:lnTo>
                <a:lnTo>
                  <a:pt x="3372" y="1898"/>
                </a:lnTo>
                <a:lnTo>
                  <a:pt x="3445" y="1906"/>
                </a:lnTo>
                <a:lnTo>
                  <a:pt x="3516" y="1914"/>
                </a:lnTo>
                <a:lnTo>
                  <a:pt x="3589" y="1920"/>
                </a:lnTo>
                <a:lnTo>
                  <a:pt x="3660" y="1925"/>
                </a:lnTo>
                <a:lnTo>
                  <a:pt x="3734" y="1929"/>
                </a:lnTo>
                <a:lnTo>
                  <a:pt x="3807" y="1934"/>
                </a:lnTo>
                <a:lnTo>
                  <a:pt x="3880" y="1936"/>
                </a:lnTo>
                <a:lnTo>
                  <a:pt x="3954" y="1938"/>
                </a:lnTo>
                <a:lnTo>
                  <a:pt x="4027" y="1938"/>
                </a:lnTo>
                <a:lnTo>
                  <a:pt x="4027" y="1698"/>
                </a:lnTo>
                <a:lnTo>
                  <a:pt x="3956" y="1698"/>
                </a:lnTo>
                <a:lnTo>
                  <a:pt x="3886" y="1697"/>
                </a:lnTo>
                <a:lnTo>
                  <a:pt x="3816" y="1694"/>
                </a:lnTo>
                <a:lnTo>
                  <a:pt x="3746" y="1690"/>
                </a:lnTo>
                <a:lnTo>
                  <a:pt x="3677" y="1686"/>
                </a:lnTo>
                <a:lnTo>
                  <a:pt x="3608" y="1681"/>
                </a:lnTo>
                <a:lnTo>
                  <a:pt x="3538" y="1675"/>
                </a:lnTo>
                <a:lnTo>
                  <a:pt x="3470" y="1668"/>
                </a:lnTo>
                <a:lnTo>
                  <a:pt x="3401" y="1660"/>
                </a:lnTo>
                <a:lnTo>
                  <a:pt x="3333" y="1651"/>
                </a:lnTo>
                <a:lnTo>
                  <a:pt x="3266" y="1642"/>
                </a:lnTo>
                <a:lnTo>
                  <a:pt x="3197" y="1631"/>
                </a:lnTo>
                <a:lnTo>
                  <a:pt x="3130" y="1619"/>
                </a:lnTo>
                <a:lnTo>
                  <a:pt x="3064" y="1607"/>
                </a:lnTo>
                <a:lnTo>
                  <a:pt x="2996" y="1593"/>
                </a:lnTo>
                <a:lnTo>
                  <a:pt x="2931" y="1580"/>
                </a:lnTo>
                <a:lnTo>
                  <a:pt x="2865" y="1564"/>
                </a:lnTo>
                <a:lnTo>
                  <a:pt x="2798" y="1548"/>
                </a:lnTo>
                <a:lnTo>
                  <a:pt x="2733" y="1531"/>
                </a:lnTo>
                <a:lnTo>
                  <a:pt x="2668" y="1514"/>
                </a:lnTo>
                <a:lnTo>
                  <a:pt x="2604" y="1495"/>
                </a:lnTo>
                <a:lnTo>
                  <a:pt x="2540" y="1476"/>
                </a:lnTo>
                <a:lnTo>
                  <a:pt x="2475" y="1456"/>
                </a:lnTo>
                <a:lnTo>
                  <a:pt x="2412" y="1435"/>
                </a:lnTo>
                <a:lnTo>
                  <a:pt x="2348" y="1413"/>
                </a:lnTo>
                <a:lnTo>
                  <a:pt x="2286" y="1391"/>
                </a:lnTo>
                <a:lnTo>
                  <a:pt x="2224" y="1368"/>
                </a:lnTo>
                <a:lnTo>
                  <a:pt x="2162" y="1344"/>
                </a:lnTo>
                <a:lnTo>
                  <a:pt x="2100" y="1318"/>
                </a:lnTo>
                <a:lnTo>
                  <a:pt x="2039" y="1293"/>
                </a:lnTo>
                <a:lnTo>
                  <a:pt x="1977" y="1266"/>
                </a:lnTo>
                <a:lnTo>
                  <a:pt x="1917" y="1239"/>
                </a:lnTo>
                <a:lnTo>
                  <a:pt x="1858" y="1211"/>
                </a:lnTo>
                <a:lnTo>
                  <a:pt x="1798" y="1182"/>
                </a:lnTo>
                <a:lnTo>
                  <a:pt x="1739" y="1153"/>
                </a:lnTo>
                <a:lnTo>
                  <a:pt x="1680" y="1122"/>
                </a:lnTo>
                <a:lnTo>
                  <a:pt x="1622" y="1092"/>
                </a:lnTo>
                <a:lnTo>
                  <a:pt x="1564" y="1060"/>
                </a:lnTo>
                <a:lnTo>
                  <a:pt x="1507" y="1027"/>
                </a:lnTo>
                <a:lnTo>
                  <a:pt x="1450" y="994"/>
                </a:lnTo>
                <a:lnTo>
                  <a:pt x="1394" y="960"/>
                </a:lnTo>
                <a:lnTo>
                  <a:pt x="1339" y="925"/>
                </a:lnTo>
                <a:lnTo>
                  <a:pt x="1283" y="890"/>
                </a:lnTo>
                <a:lnTo>
                  <a:pt x="1228" y="855"/>
                </a:lnTo>
                <a:lnTo>
                  <a:pt x="1173" y="818"/>
                </a:lnTo>
                <a:lnTo>
                  <a:pt x="1120" y="780"/>
                </a:lnTo>
                <a:lnTo>
                  <a:pt x="1066" y="742"/>
                </a:lnTo>
                <a:lnTo>
                  <a:pt x="1013" y="704"/>
                </a:lnTo>
                <a:lnTo>
                  <a:pt x="962" y="664"/>
                </a:lnTo>
                <a:lnTo>
                  <a:pt x="910" y="624"/>
                </a:lnTo>
                <a:lnTo>
                  <a:pt x="859" y="584"/>
                </a:lnTo>
                <a:lnTo>
                  <a:pt x="808" y="543"/>
                </a:lnTo>
                <a:lnTo>
                  <a:pt x="759" y="501"/>
                </a:lnTo>
                <a:lnTo>
                  <a:pt x="709" y="457"/>
                </a:lnTo>
                <a:lnTo>
                  <a:pt x="660" y="415"/>
                </a:lnTo>
                <a:lnTo>
                  <a:pt x="612" y="371"/>
                </a:lnTo>
                <a:lnTo>
                  <a:pt x="564" y="327"/>
                </a:lnTo>
                <a:lnTo>
                  <a:pt x="517" y="281"/>
                </a:lnTo>
                <a:lnTo>
                  <a:pt x="470" y="236"/>
                </a:lnTo>
                <a:lnTo>
                  <a:pt x="424" y="190"/>
                </a:lnTo>
                <a:lnTo>
                  <a:pt x="379" y="143"/>
                </a:lnTo>
                <a:lnTo>
                  <a:pt x="335" y="96"/>
                </a:lnTo>
                <a:lnTo>
                  <a:pt x="290" y="47"/>
                </a:lnTo>
                <a:lnTo>
                  <a:pt x="247" y="0"/>
                </a:lnTo>
                <a:lnTo>
                  <a:pt x="249" y="155"/>
                </a:lnTo>
                <a:lnTo>
                  <a:pt x="65" y="2"/>
                </a:lnTo>
                <a:lnTo>
                  <a:pt x="0" y="81"/>
                </a:lnTo>
                <a:lnTo>
                  <a:pt x="68" y="158"/>
                </a:lnTo>
                <a:lnTo>
                  <a:pt x="65" y="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22"/>
          <p:cNvSpPr>
            <a:spLocks/>
          </p:cNvSpPr>
          <p:nvPr/>
        </p:nvSpPr>
        <p:spPr bwMode="auto">
          <a:xfrm rot="16200000">
            <a:off x="4037257" y="4962525"/>
            <a:ext cx="644525" cy="327025"/>
          </a:xfrm>
          <a:custGeom>
            <a:avLst/>
            <a:gdLst>
              <a:gd name="T0" fmla="*/ 2147483647 w 4065"/>
              <a:gd name="T1" fmla="*/ 0 h 2055"/>
              <a:gd name="T2" fmla="*/ 2147483647 w 4065"/>
              <a:gd name="T3" fmla="*/ 2147483647 h 2055"/>
              <a:gd name="T4" fmla="*/ 2147483647 w 4065"/>
              <a:gd name="T5" fmla="*/ 2147483647 h 2055"/>
              <a:gd name="T6" fmla="*/ 2147483647 w 4065"/>
              <a:gd name="T7" fmla="*/ 2147483647 h 2055"/>
              <a:gd name="T8" fmla="*/ 2147483647 w 4065"/>
              <a:gd name="T9" fmla="*/ 2147483647 h 2055"/>
              <a:gd name="T10" fmla="*/ 2147483647 w 4065"/>
              <a:gd name="T11" fmla="*/ 2147483647 h 2055"/>
              <a:gd name="T12" fmla="*/ 2147483647 w 4065"/>
              <a:gd name="T13" fmla="*/ 2147483647 h 2055"/>
              <a:gd name="T14" fmla="*/ 2147483647 w 4065"/>
              <a:gd name="T15" fmla="*/ 2147483647 h 2055"/>
              <a:gd name="T16" fmla="*/ 2147483647 w 4065"/>
              <a:gd name="T17" fmla="*/ 2147483647 h 2055"/>
              <a:gd name="T18" fmla="*/ 2147483647 w 4065"/>
              <a:gd name="T19" fmla="*/ 2147483647 h 2055"/>
              <a:gd name="T20" fmla="*/ 2147483647 w 4065"/>
              <a:gd name="T21" fmla="*/ 2147483647 h 2055"/>
              <a:gd name="T22" fmla="*/ 2147483647 w 4065"/>
              <a:gd name="T23" fmla="*/ 2147483647 h 2055"/>
              <a:gd name="T24" fmla="*/ 2147483647 w 4065"/>
              <a:gd name="T25" fmla="*/ 2147483647 h 2055"/>
              <a:gd name="T26" fmla="*/ 2147483647 w 4065"/>
              <a:gd name="T27" fmla="*/ 2147483647 h 2055"/>
              <a:gd name="T28" fmla="*/ 2147483647 w 4065"/>
              <a:gd name="T29" fmla="*/ 2147483647 h 2055"/>
              <a:gd name="T30" fmla="*/ 2147483647 w 4065"/>
              <a:gd name="T31" fmla="*/ 2147483647 h 2055"/>
              <a:gd name="T32" fmla="*/ 2147483647 w 4065"/>
              <a:gd name="T33" fmla="*/ 2147483647 h 2055"/>
              <a:gd name="T34" fmla="*/ 2147483647 w 4065"/>
              <a:gd name="T35" fmla="*/ 2147483647 h 2055"/>
              <a:gd name="T36" fmla="*/ 2147483647 w 4065"/>
              <a:gd name="T37" fmla="*/ 2147483647 h 2055"/>
              <a:gd name="T38" fmla="*/ 2147483647 w 4065"/>
              <a:gd name="T39" fmla="*/ 2147483647 h 2055"/>
              <a:gd name="T40" fmla="*/ 2147483647 w 4065"/>
              <a:gd name="T41" fmla="*/ 2147483647 h 2055"/>
              <a:gd name="T42" fmla="*/ 0 w 4065"/>
              <a:gd name="T43" fmla="*/ 2147483647 h 2055"/>
              <a:gd name="T44" fmla="*/ 2147483647 w 4065"/>
              <a:gd name="T45" fmla="*/ 2147483647 h 2055"/>
              <a:gd name="T46" fmla="*/ 2147483647 w 4065"/>
              <a:gd name="T47" fmla="*/ 2147483647 h 2055"/>
              <a:gd name="T48" fmla="*/ 2147483647 w 4065"/>
              <a:gd name="T49" fmla="*/ 2147483647 h 2055"/>
              <a:gd name="T50" fmla="*/ 2147483647 w 4065"/>
              <a:gd name="T51" fmla="*/ 2147483647 h 2055"/>
              <a:gd name="T52" fmla="*/ 2147483647 w 4065"/>
              <a:gd name="T53" fmla="*/ 2147483647 h 2055"/>
              <a:gd name="T54" fmla="*/ 2147483647 w 4065"/>
              <a:gd name="T55" fmla="*/ 2147483647 h 2055"/>
              <a:gd name="T56" fmla="*/ 2147483647 w 4065"/>
              <a:gd name="T57" fmla="*/ 2147483647 h 2055"/>
              <a:gd name="T58" fmla="*/ 2147483647 w 4065"/>
              <a:gd name="T59" fmla="*/ 2147483647 h 2055"/>
              <a:gd name="T60" fmla="*/ 2147483647 w 4065"/>
              <a:gd name="T61" fmla="*/ 2147483647 h 2055"/>
              <a:gd name="T62" fmla="*/ 2147483647 w 4065"/>
              <a:gd name="T63" fmla="*/ 2147483647 h 2055"/>
              <a:gd name="T64" fmla="*/ 2147483647 w 4065"/>
              <a:gd name="T65" fmla="*/ 2147483647 h 2055"/>
              <a:gd name="T66" fmla="*/ 2147483647 w 4065"/>
              <a:gd name="T67" fmla="*/ 2147483647 h 2055"/>
              <a:gd name="T68" fmla="*/ 2147483647 w 4065"/>
              <a:gd name="T69" fmla="*/ 2147483647 h 2055"/>
              <a:gd name="T70" fmla="*/ 2147483647 w 4065"/>
              <a:gd name="T71" fmla="*/ 2147483647 h 2055"/>
              <a:gd name="T72" fmla="*/ 2147483647 w 4065"/>
              <a:gd name="T73" fmla="*/ 2147483647 h 2055"/>
              <a:gd name="T74" fmla="*/ 2147483647 w 4065"/>
              <a:gd name="T75" fmla="*/ 2147483647 h 2055"/>
              <a:gd name="T76" fmla="*/ 2147483647 w 4065"/>
              <a:gd name="T77" fmla="*/ 2147483647 h 2055"/>
              <a:gd name="T78" fmla="*/ 2147483647 w 4065"/>
              <a:gd name="T79" fmla="*/ 2147483647 h 2055"/>
              <a:gd name="T80" fmla="*/ 2147483647 w 4065"/>
              <a:gd name="T81" fmla="*/ 2147483647 h 2055"/>
              <a:gd name="T82" fmla="*/ 2147483647 w 4065"/>
              <a:gd name="T83" fmla="*/ 2147483647 h 2055"/>
              <a:gd name="T84" fmla="*/ 2147483647 w 4065"/>
              <a:gd name="T85" fmla="*/ 2147483647 h 2055"/>
              <a:gd name="T86" fmla="*/ 2147483647 w 4065"/>
              <a:gd name="T87" fmla="*/ 2147483647 h 2055"/>
              <a:gd name="T88" fmla="*/ 2147483647 w 4065"/>
              <a:gd name="T89" fmla="*/ 0 h 205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065"/>
              <a:gd name="T136" fmla="*/ 0 h 2055"/>
              <a:gd name="T137" fmla="*/ 4065 w 4065"/>
              <a:gd name="T138" fmla="*/ 2055 h 205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065" h="2055">
                <a:moveTo>
                  <a:pt x="4065" y="0"/>
                </a:moveTo>
                <a:lnTo>
                  <a:pt x="4065" y="0"/>
                </a:lnTo>
                <a:lnTo>
                  <a:pt x="3989" y="0"/>
                </a:lnTo>
                <a:lnTo>
                  <a:pt x="3912" y="2"/>
                </a:lnTo>
                <a:lnTo>
                  <a:pt x="3836" y="5"/>
                </a:lnTo>
                <a:lnTo>
                  <a:pt x="3761" y="9"/>
                </a:lnTo>
                <a:lnTo>
                  <a:pt x="3685" y="14"/>
                </a:lnTo>
                <a:lnTo>
                  <a:pt x="3610" y="19"/>
                </a:lnTo>
                <a:lnTo>
                  <a:pt x="3535" y="26"/>
                </a:lnTo>
                <a:lnTo>
                  <a:pt x="3461" y="34"/>
                </a:lnTo>
                <a:lnTo>
                  <a:pt x="3386" y="43"/>
                </a:lnTo>
                <a:lnTo>
                  <a:pt x="3312" y="54"/>
                </a:lnTo>
                <a:lnTo>
                  <a:pt x="3239" y="64"/>
                </a:lnTo>
                <a:lnTo>
                  <a:pt x="3165" y="76"/>
                </a:lnTo>
                <a:lnTo>
                  <a:pt x="3092" y="90"/>
                </a:lnTo>
                <a:lnTo>
                  <a:pt x="3020" y="103"/>
                </a:lnTo>
                <a:lnTo>
                  <a:pt x="2948" y="118"/>
                </a:lnTo>
                <a:lnTo>
                  <a:pt x="2875" y="134"/>
                </a:lnTo>
                <a:lnTo>
                  <a:pt x="2804" y="152"/>
                </a:lnTo>
                <a:lnTo>
                  <a:pt x="2733" y="170"/>
                </a:lnTo>
                <a:lnTo>
                  <a:pt x="2663" y="189"/>
                </a:lnTo>
                <a:lnTo>
                  <a:pt x="2592" y="208"/>
                </a:lnTo>
                <a:lnTo>
                  <a:pt x="2522" y="229"/>
                </a:lnTo>
                <a:lnTo>
                  <a:pt x="2452" y="250"/>
                </a:lnTo>
                <a:lnTo>
                  <a:pt x="2383" y="273"/>
                </a:lnTo>
                <a:lnTo>
                  <a:pt x="2315" y="296"/>
                </a:lnTo>
                <a:lnTo>
                  <a:pt x="2247" y="320"/>
                </a:lnTo>
                <a:lnTo>
                  <a:pt x="2179" y="346"/>
                </a:lnTo>
                <a:lnTo>
                  <a:pt x="2111" y="372"/>
                </a:lnTo>
                <a:lnTo>
                  <a:pt x="2044" y="399"/>
                </a:lnTo>
                <a:lnTo>
                  <a:pt x="1978" y="427"/>
                </a:lnTo>
                <a:lnTo>
                  <a:pt x="1912" y="456"/>
                </a:lnTo>
                <a:lnTo>
                  <a:pt x="1846" y="486"/>
                </a:lnTo>
                <a:lnTo>
                  <a:pt x="1781" y="516"/>
                </a:lnTo>
                <a:lnTo>
                  <a:pt x="1717" y="548"/>
                </a:lnTo>
                <a:lnTo>
                  <a:pt x="1653" y="581"/>
                </a:lnTo>
                <a:lnTo>
                  <a:pt x="1589" y="613"/>
                </a:lnTo>
                <a:lnTo>
                  <a:pt x="1526" y="647"/>
                </a:lnTo>
                <a:lnTo>
                  <a:pt x="1464" y="682"/>
                </a:lnTo>
                <a:lnTo>
                  <a:pt x="1402" y="718"/>
                </a:lnTo>
                <a:lnTo>
                  <a:pt x="1340" y="754"/>
                </a:lnTo>
                <a:lnTo>
                  <a:pt x="1279" y="790"/>
                </a:lnTo>
                <a:lnTo>
                  <a:pt x="1219" y="829"/>
                </a:lnTo>
                <a:lnTo>
                  <a:pt x="1159" y="867"/>
                </a:lnTo>
                <a:lnTo>
                  <a:pt x="1100" y="906"/>
                </a:lnTo>
                <a:lnTo>
                  <a:pt x="1041" y="947"/>
                </a:lnTo>
                <a:lnTo>
                  <a:pt x="983" y="989"/>
                </a:lnTo>
                <a:lnTo>
                  <a:pt x="926" y="1030"/>
                </a:lnTo>
                <a:lnTo>
                  <a:pt x="868" y="1073"/>
                </a:lnTo>
                <a:lnTo>
                  <a:pt x="813" y="1116"/>
                </a:lnTo>
                <a:lnTo>
                  <a:pt x="757" y="1160"/>
                </a:lnTo>
                <a:lnTo>
                  <a:pt x="702" y="1205"/>
                </a:lnTo>
                <a:lnTo>
                  <a:pt x="647" y="1250"/>
                </a:lnTo>
                <a:lnTo>
                  <a:pt x="594" y="1296"/>
                </a:lnTo>
                <a:lnTo>
                  <a:pt x="540" y="1343"/>
                </a:lnTo>
                <a:lnTo>
                  <a:pt x="487" y="1390"/>
                </a:lnTo>
                <a:lnTo>
                  <a:pt x="436" y="1438"/>
                </a:lnTo>
                <a:lnTo>
                  <a:pt x="385" y="1487"/>
                </a:lnTo>
                <a:lnTo>
                  <a:pt x="335" y="1538"/>
                </a:lnTo>
                <a:lnTo>
                  <a:pt x="285" y="1587"/>
                </a:lnTo>
                <a:lnTo>
                  <a:pt x="236" y="1639"/>
                </a:lnTo>
                <a:lnTo>
                  <a:pt x="187" y="1689"/>
                </a:lnTo>
                <a:lnTo>
                  <a:pt x="140" y="1742"/>
                </a:lnTo>
                <a:lnTo>
                  <a:pt x="93" y="1795"/>
                </a:lnTo>
                <a:lnTo>
                  <a:pt x="46" y="1848"/>
                </a:lnTo>
                <a:lnTo>
                  <a:pt x="0" y="1902"/>
                </a:lnTo>
                <a:lnTo>
                  <a:pt x="184" y="2055"/>
                </a:lnTo>
                <a:lnTo>
                  <a:pt x="227" y="2003"/>
                </a:lnTo>
                <a:lnTo>
                  <a:pt x="272" y="1953"/>
                </a:lnTo>
                <a:lnTo>
                  <a:pt x="317" y="1902"/>
                </a:lnTo>
                <a:lnTo>
                  <a:pt x="362" y="1853"/>
                </a:lnTo>
                <a:lnTo>
                  <a:pt x="408" y="1803"/>
                </a:lnTo>
                <a:lnTo>
                  <a:pt x="455" y="1755"/>
                </a:lnTo>
                <a:lnTo>
                  <a:pt x="503" y="1707"/>
                </a:lnTo>
                <a:lnTo>
                  <a:pt x="552" y="1660"/>
                </a:lnTo>
                <a:lnTo>
                  <a:pt x="600" y="1613"/>
                </a:lnTo>
                <a:lnTo>
                  <a:pt x="650" y="1567"/>
                </a:lnTo>
                <a:lnTo>
                  <a:pt x="700" y="1522"/>
                </a:lnTo>
                <a:lnTo>
                  <a:pt x="751" y="1476"/>
                </a:lnTo>
                <a:lnTo>
                  <a:pt x="802" y="1433"/>
                </a:lnTo>
                <a:lnTo>
                  <a:pt x="854" y="1389"/>
                </a:lnTo>
                <a:lnTo>
                  <a:pt x="906" y="1347"/>
                </a:lnTo>
                <a:lnTo>
                  <a:pt x="960" y="1305"/>
                </a:lnTo>
                <a:lnTo>
                  <a:pt x="1013" y="1264"/>
                </a:lnTo>
                <a:lnTo>
                  <a:pt x="1067" y="1222"/>
                </a:lnTo>
                <a:lnTo>
                  <a:pt x="1122" y="1183"/>
                </a:lnTo>
                <a:lnTo>
                  <a:pt x="1178" y="1143"/>
                </a:lnTo>
                <a:lnTo>
                  <a:pt x="1234" y="1106"/>
                </a:lnTo>
                <a:lnTo>
                  <a:pt x="1290" y="1068"/>
                </a:lnTo>
                <a:lnTo>
                  <a:pt x="1347" y="1031"/>
                </a:lnTo>
                <a:lnTo>
                  <a:pt x="1405" y="994"/>
                </a:lnTo>
                <a:lnTo>
                  <a:pt x="1463" y="959"/>
                </a:lnTo>
                <a:lnTo>
                  <a:pt x="1522" y="924"/>
                </a:lnTo>
                <a:lnTo>
                  <a:pt x="1581" y="891"/>
                </a:lnTo>
                <a:lnTo>
                  <a:pt x="1641" y="857"/>
                </a:lnTo>
                <a:lnTo>
                  <a:pt x="1701" y="825"/>
                </a:lnTo>
                <a:lnTo>
                  <a:pt x="1761" y="793"/>
                </a:lnTo>
                <a:lnTo>
                  <a:pt x="1823" y="762"/>
                </a:lnTo>
                <a:lnTo>
                  <a:pt x="1884" y="732"/>
                </a:lnTo>
                <a:lnTo>
                  <a:pt x="1946" y="703"/>
                </a:lnTo>
                <a:lnTo>
                  <a:pt x="2008" y="675"/>
                </a:lnTo>
                <a:lnTo>
                  <a:pt x="2071" y="647"/>
                </a:lnTo>
                <a:lnTo>
                  <a:pt x="2136" y="621"/>
                </a:lnTo>
                <a:lnTo>
                  <a:pt x="2199" y="595"/>
                </a:lnTo>
                <a:lnTo>
                  <a:pt x="2264" y="570"/>
                </a:lnTo>
                <a:lnTo>
                  <a:pt x="2328" y="546"/>
                </a:lnTo>
                <a:lnTo>
                  <a:pt x="2393" y="522"/>
                </a:lnTo>
                <a:lnTo>
                  <a:pt x="2459" y="500"/>
                </a:lnTo>
                <a:lnTo>
                  <a:pt x="2525" y="479"/>
                </a:lnTo>
                <a:lnTo>
                  <a:pt x="2591" y="457"/>
                </a:lnTo>
                <a:lnTo>
                  <a:pt x="2658" y="438"/>
                </a:lnTo>
                <a:lnTo>
                  <a:pt x="2725" y="418"/>
                </a:lnTo>
                <a:lnTo>
                  <a:pt x="2793" y="401"/>
                </a:lnTo>
                <a:lnTo>
                  <a:pt x="2861" y="384"/>
                </a:lnTo>
                <a:lnTo>
                  <a:pt x="2929" y="368"/>
                </a:lnTo>
                <a:lnTo>
                  <a:pt x="2998" y="352"/>
                </a:lnTo>
                <a:lnTo>
                  <a:pt x="3067" y="338"/>
                </a:lnTo>
                <a:lnTo>
                  <a:pt x="3135" y="325"/>
                </a:lnTo>
                <a:lnTo>
                  <a:pt x="3206" y="312"/>
                </a:lnTo>
                <a:lnTo>
                  <a:pt x="3275" y="300"/>
                </a:lnTo>
                <a:lnTo>
                  <a:pt x="3346" y="290"/>
                </a:lnTo>
                <a:lnTo>
                  <a:pt x="3416" y="280"/>
                </a:lnTo>
                <a:lnTo>
                  <a:pt x="3487" y="272"/>
                </a:lnTo>
                <a:lnTo>
                  <a:pt x="3559" y="265"/>
                </a:lnTo>
                <a:lnTo>
                  <a:pt x="3630" y="258"/>
                </a:lnTo>
                <a:lnTo>
                  <a:pt x="3702" y="253"/>
                </a:lnTo>
                <a:lnTo>
                  <a:pt x="3773" y="248"/>
                </a:lnTo>
                <a:lnTo>
                  <a:pt x="3846" y="245"/>
                </a:lnTo>
                <a:lnTo>
                  <a:pt x="3919" y="241"/>
                </a:lnTo>
                <a:lnTo>
                  <a:pt x="3991" y="240"/>
                </a:lnTo>
                <a:lnTo>
                  <a:pt x="4065" y="240"/>
                </a:lnTo>
                <a:lnTo>
                  <a:pt x="4065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48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577" y="0"/>
            <a:ext cx="6520962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The coalesce function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48407" y="2151728"/>
            <a:ext cx="111750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one.id, coalesce(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one.chol,two.chol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 ,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      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height,weight,sbp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tmp1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one,tmp2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two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where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one.id=two.id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95274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latin typeface="+mn-lt"/>
              </a:rPr>
              <a:t>Display the name, city, and birth month of all Australian employees in the Orion Star Data Base.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96F57F-2D36-4777-9E06-AB1CAC73201E}" type="slidenum">
              <a:rPr lang="en-US" altLang="en-US" sz="1400">
                <a:solidFill>
                  <a:prstClr val="black"/>
                </a:solidFill>
              </a:rPr>
              <a:pPr eaLnBrk="1" hangingPunct="1"/>
              <a:t>21</a:t>
            </a:fld>
            <a:endParaRPr lang="en-US" altLang="en-US" sz="1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1991338" y="2542444"/>
            <a:ext cx="6518275" cy="1965325"/>
          </a:xfrm>
          <a:prstGeom prst="rect">
            <a:avLst/>
          </a:prstGeom>
          <a:noFill/>
          <a:ln w="38100">
            <a:noFill/>
            <a:miter lim="800000"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900" tIns="50800" rIns="88900" bIns="5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Australian Employees’ Birth Months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Birth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                       City                    Month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Last, First                City Name                  1</a:t>
            </a:r>
          </a:p>
        </p:txBody>
      </p:sp>
    </p:spTree>
    <p:extLst>
      <p:ext uri="{BB962C8B-B14F-4D97-AF65-F5344CB8AC3E}">
        <p14:creationId xmlns:p14="http://schemas.microsoft.com/office/powerpoint/2010/main" val="407539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34" y="1956156"/>
            <a:ext cx="1887774" cy="3017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4792" y="1586824"/>
            <a:ext cx="2937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Employee_addresses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(n=424)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148" y="1999930"/>
            <a:ext cx="2243758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7148" y="1630598"/>
            <a:ext cx="2642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Employee_payroll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(n=424)</a:t>
            </a:r>
          </a:p>
        </p:txBody>
      </p:sp>
    </p:spTree>
    <p:extLst>
      <p:ext uri="{BB962C8B-B14F-4D97-AF65-F5344CB8AC3E}">
        <p14:creationId xmlns:p14="http://schemas.microsoft.com/office/powerpoint/2010/main" val="102313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"/>
            <a:ext cx="10515600" cy="6242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Inner Joins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5EAC1F-412A-4C2C-97BE-98D2D980AD81}" type="slidenum">
              <a:rPr lang="en-US" altLang="en-US" sz="1400">
                <a:solidFill>
                  <a:prstClr val="black"/>
                </a:solidFill>
              </a:rPr>
              <a:pPr eaLnBrk="1" hangingPunct="1"/>
              <a:t>23</a:t>
            </a:fld>
            <a:endParaRPr lang="en-US" altLang="en-US" sz="1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4208" y="1043480"/>
            <a:ext cx="10295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"Australian Employees' Birth Months"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 </a:t>
            </a:r>
          </a:p>
          <a:p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Employee_Name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Name format=</a:t>
            </a:r>
            <a:r>
              <a:rPr lang="en-US" sz="2400" dirty="0">
                <a:solidFill>
                  <a:srgbClr val="008080"/>
                </a:solidFill>
                <a:latin typeface="Lucida Console" panose="020B0609040504020204" pitchFamily="49" charset="0"/>
              </a:rPr>
              <a:t>$25.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 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             City format=</a:t>
            </a:r>
            <a:r>
              <a:rPr lang="en-US" sz="2400" dirty="0">
                <a:solidFill>
                  <a:srgbClr val="008080"/>
                </a:solidFill>
                <a:latin typeface="Lucida Console" panose="020B0609040504020204" pitchFamily="49" charset="0"/>
              </a:rPr>
              <a:t>$25.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month(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Birth_Date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'Birth Month'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format=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3.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orion.Employee_Payroll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orion.Employee_Addresses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where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Employee_Payroll.Employee_ID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 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Employee_Addresses.Employee_ID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and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Country=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'AU'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order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by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,City,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Employee_Name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214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865471" y="22612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Join four nhanes3 datasets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The permanent datasets: </a:t>
            </a:r>
            <a:r>
              <a:rPr lang="en-US" sz="3600" b="1" dirty="0" err="1">
                <a:latin typeface="+mn-lt"/>
              </a:rPr>
              <a:t>AdultDemographics</a:t>
            </a:r>
            <a:r>
              <a:rPr lang="en-US" sz="3600" b="1" dirty="0">
                <a:latin typeface="+mn-lt"/>
              </a:rPr>
              <a:t>, examsub2, labsub2, and </a:t>
            </a:r>
            <a:r>
              <a:rPr lang="en-US" sz="3600" b="1" dirty="0" err="1">
                <a:latin typeface="+mn-lt"/>
              </a:rPr>
              <a:t>mortsub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099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20" y="295829"/>
            <a:ext cx="4725744" cy="2926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20" y="0"/>
            <a:ext cx="4663440" cy="274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575" y="-25320"/>
            <a:ext cx="6193997" cy="274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812" y="248996"/>
            <a:ext cx="4708246" cy="3108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428" y="3343590"/>
            <a:ext cx="3017520" cy="2928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5494" y="3348146"/>
            <a:ext cx="1828800" cy="283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428" y="3636482"/>
            <a:ext cx="4480560" cy="3275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4558" y="3361696"/>
            <a:ext cx="4663440" cy="291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8088" y="3658370"/>
            <a:ext cx="4663440" cy="24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75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27F6-BE59-4083-9767-4058B96CA545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438" y="1325563"/>
            <a:ext cx="1180956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b="1" dirty="0" err="1">
                <a:solidFill>
                  <a:srgbClr val="000080"/>
                </a:solidFill>
              </a:rPr>
              <a:t>proc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80"/>
                </a:solidFill>
              </a:rPr>
              <a:t>sql</a:t>
            </a:r>
            <a:r>
              <a:rPr lang="en-US" sz="2200" dirty="0">
                <a:solidFill>
                  <a:srgbClr val="000000"/>
                </a:solidFill>
              </a:rPr>
              <a:t>;</a:t>
            </a:r>
          </a:p>
          <a:p>
            <a:r>
              <a:rPr lang="en-US" sz="2200" dirty="0">
                <a:solidFill>
                  <a:srgbClr val="000000"/>
                </a:solidFill>
              </a:rPr>
              <a:t>  </a:t>
            </a:r>
            <a:r>
              <a:rPr lang="en-US" sz="2200" dirty="0">
                <a:solidFill>
                  <a:srgbClr val="0000FF"/>
                </a:solidFill>
              </a:rPr>
              <a:t>create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FF"/>
                </a:solidFill>
              </a:rPr>
              <a:t>table</a:t>
            </a:r>
            <a:r>
              <a:rPr lang="en-US" sz="2200" dirty="0">
                <a:solidFill>
                  <a:srgbClr val="000000"/>
                </a:solidFill>
              </a:rPr>
              <a:t> analysis </a:t>
            </a:r>
            <a:r>
              <a:rPr lang="en-US" sz="2200" dirty="0">
                <a:solidFill>
                  <a:srgbClr val="0000FF"/>
                </a:solidFill>
              </a:rPr>
              <a:t>as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  </a:t>
            </a:r>
            <a:r>
              <a:rPr lang="en-US" sz="2200" dirty="0">
                <a:solidFill>
                  <a:srgbClr val="0000FF"/>
                </a:solidFill>
              </a:rPr>
              <a:t>select</a:t>
            </a:r>
            <a:r>
              <a:rPr lang="en-US" sz="2200" dirty="0">
                <a:solidFill>
                  <a:srgbClr val="000000"/>
                </a:solidFill>
              </a:rPr>
              <a:t> * </a:t>
            </a:r>
            <a:r>
              <a:rPr lang="en-US" sz="2200" dirty="0">
                <a:solidFill>
                  <a:srgbClr val="0000FF"/>
                </a:solidFill>
              </a:rPr>
              <a:t>from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  nhanes3.adultdemographics </a:t>
            </a:r>
            <a:r>
              <a:rPr lang="en-US" sz="2200" dirty="0">
                <a:solidFill>
                  <a:srgbClr val="0000FF"/>
                </a:solidFill>
              </a:rPr>
              <a:t>as</a:t>
            </a:r>
            <a:r>
              <a:rPr lang="en-US" sz="2200" dirty="0">
                <a:solidFill>
                  <a:srgbClr val="000000"/>
                </a:solidFill>
              </a:rPr>
              <a:t> a, </a:t>
            </a:r>
          </a:p>
          <a:p>
            <a:r>
              <a:rPr lang="en-US" sz="2200" dirty="0">
                <a:solidFill>
                  <a:srgbClr val="000000"/>
                </a:solidFill>
              </a:rPr>
              <a:t>  nhanes3.examsub2 </a:t>
            </a:r>
            <a:r>
              <a:rPr lang="en-US" sz="2200" dirty="0">
                <a:solidFill>
                  <a:srgbClr val="0000FF"/>
                </a:solidFill>
              </a:rPr>
              <a:t>as</a:t>
            </a:r>
            <a:r>
              <a:rPr lang="en-US" sz="2200" dirty="0">
                <a:solidFill>
                  <a:srgbClr val="000000"/>
                </a:solidFill>
              </a:rPr>
              <a:t> e, </a:t>
            </a:r>
          </a:p>
          <a:p>
            <a:r>
              <a:rPr lang="en-US" sz="2200" dirty="0">
                <a:solidFill>
                  <a:srgbClr val="000000"/>
                </a:solidFill>
              </a:rPr>
              <a:t>  nhanes3.labsub2 </a:t>
            </a:r>
            <a:r>
              <a:rPr lang="en-US" sz="2200" dirty="0">
                <a:solidFill>
                  <a:srgbClr val="0000FF"/>
                </a:solidFill>
              </a:rPr>
              <a:t>as</a:t>
            </a:r>
            <a:r>
              <a:rPr lang="en-US" sz="2200" dirty="0">
                <a:solidFill>
                  <a:srgbClr val="000000"/>
                </a:solidFill>
              </a:rPr>
              <a:t> l,</a:t>
            </a:r>
          </a:p>
          <a:p>
            <a:r>
              <a:rPr lang="en-US" sz="2200" dirty="0">
                <a:solidFill>
                  <a:srgbClr val="000000"/>
                </a:solidFill>
              </a:rPr>
              <a:t>  nhanes3.mortsub2 </a:t>
            </a:r>
            <a:r>
              <a:rPr lang="en-US" sz="2200" dirty="0">
                <a:solidFill>
                  <a:srgbClr val="0000FF"/>
                </a:solidFill>
              </a:rPr>
              <a:t>as</a:t>
            </a:r>
            <a:r>
              <a:rPr lang="en-US" sz="2200" dirty="0">
                <a:solidFill>
                  <a:srgbClr val="000000"/>
                </a:solidFill>
              </a:rPr>
              <a:t> m</a:t>
            </a:r>
          </a:p>
          <a:p>
            <a:r>
              <a:rPr lang="en-US" sz="2200" dirty="0">
                <a:solidFill>
                  <a:srgbClr val="000000"/>
                </a:solidFill>
              </a:rPr>
              <a:t>  </a:t>
            </a:r>
            <a:r>
              <a:rPr lang="en-US" sz="2200" dirty="0">
                <a:solidFill>
                  <a:srgbClr val="0000FF"/>
                </a:solidFill>
              </a:rPr>
              <a:t>where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a.seqn</a:t>
            </a:r>
            <a:r>
              <a:rPr lang="en-US" sz="2200" dirty="0">
                <a:solidFill>
                  <a:srgbClr val="000000"/>
                </a:solidFill>
              </a:rPr>
              <a:t>=</a:t>
            </a:r>
            <a:r>
              <a:rPr lang="en-US" sz="2200" dirty="0" err="1">
                <a:solidFill>
                  <a:srgbClr val="000000"/>
                </a:solidFill>
              </a:rPr>
              <a:t>e.seqn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FF"/>
                </a:solidFill>
              </a:rPr>
              <a:t>and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e.seqn</a:t>
            </a:r>
            <a:r>
              <a:rPr lang="en-US" sz="2200" dirty="0">
                <a:solidFill>
                  <a:srgbClr val="000000"/>
                </a:solidFill>
              </a:rPr>
              <a:t>=</a:t>
            </a:r>
            <a:r>
              <a:rPr lang="en-US" sz="2200" dirty="0" err="1">
                <a:solidFill>
                  <a:srgbClr val="000000"/>
                </a:solidFill>
              </a:rPr>
              <a:t>l.seqn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FF"/>
                </a:solidFill>
              </a:rPr>
              <a:t>and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        </a:t>
            </a:r>
            <a:r>
              <a:rPr lang="en-US" sz="2200" dirty="0" err="1">
                <a:solidFill>
                  <a:srgbClr val="000000"/>
                </a:solidFill>
              </a:rPr>
              <a:t>l.seqn</a:t>
            </a:r>
            <a:r>
              <a:rPr lang="en-US" sz="2200" dirty="0">
                <a:solidFill>
                  <a:srgbClr val="000000"/>
                </a:solidFill>
              </a:rPr>
              <a:t>=</a:t>
            </a:r>
            <a:r>
              <a:rPr lang="en-US" sz="2200" dirty="0" err="1">
                <a:solidFill>
                  <a:srgbClr val="000000"/>
                </a:solidFill>
              </a:rPr>
              <a:t>m.seqn</a:t>
            </a:r>
            <a:r>
              <a:rPr lang="en-US" sz="2200" dirty="0">
                <a:solidFill>
                  <a:srgbClr val="000000"/>
                </a:solidFill>
              </a:rPr>
              <a:t>;</a:t>
            </a:r>
          </a:p>
          <a:p>
            <a:r>
              <a:rPr lang="en-US" sz="2200" b="1" dirty="0">
                <a:solidFill>
                  <a:srgbClr val="000080"/>
                </a:solidFill>
              </a:rPr>
              <a:t>quit</a:t>
            </a:r>
            <a:r>
              <a:rPr lang="en-US" sz="2200" dirty="0">
                <a:solidFill>
                  <a:srgbClr val="000000"/>
                </a:solidFill>
              </a:rPr>
              <a:t>;</a:t>
            </a:r>
          </a:p>
          <a:p>
            <a:r>
              <a:rPr lang="en-US" sz="2200" b="1" dirty="0" err="1">
                <a:solidFill>
                  <a:srgbClr val="000080"/>
                </a:solidFill>
              </a:rPr>
              <a:t>proc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>
                <a:solidFill>
                  <a:srgbClr val="000080"/>
                </a:solidFill>
              </a:rPr>
              <a:t>means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FF"/>
                </a:solidFill>
              </a:rPr>
              <a:t>data</a:t>
            </a:r>
            <a:r>
              <a:rPr lang="en-US" sz="2200" dirty="0">
                <a:solidFill>
                  <a:srgbClr val="000000"/>
                </a:solidFill>
              </a:rPr>
              <a:t>=analysis;</a:t>
            </a:r>
          </a:p>
          <a:p>
            <a:r>
              <a:rPr lang="en-US" sz="2200" b="1" dirty="0">
                <a:solidFill>
                  <a:srgbClr val="000080"/>
                </a:solidFill>
              </a:rPr>
              <a:t>run</a:t>
            </a:r>
            <a:r>
              <a:rPr lang="en-US" sz="2200" dirty="0">
                <a:solidFill>
                  <a:srgbClr val="000000"/>
                </a:solidFill>
              </a:rPr>
              <a:t>;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89998" y="0"/>
            <a:ext cx="6939013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 note on the join condition</a:t>
            </a:r>
          </a:p>
        </p:txBody>
      </p:sp>
    </p:spTree>
    <p:extLst>
      <p:ext uri="{BB962C8B-B14F-4D97-AF65-F5344CB8AC3E}">
        <p14:creationId xmlns:p14="http://schemas.microsoft.com/office/powerpoint/2010/main" val="898093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998" y="0"/>
            <a:ext cx="6939013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 note on the join condition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54518" y="1543840"/>
            <a:ext cx="10270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create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table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analysis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*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nhanes3.adultdemographics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a, 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nhanes3.examsub2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e, 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nhanes3.labsub2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l,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nhanes3.mortsub2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m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where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a.seqn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e.seqn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and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a.seqn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l.seqn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and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a.seqn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m.seqn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means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=analysis;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9025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1640"/>
            <a:ext cx="10515600" cy="80173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Inner Join Alternate Syntax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923192" y="1002323"/>
            <a:ext cx="9135208" cy="11605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800" dirty="0">
                <a:sym typeface="Wingdings" panose="05000000000000000000" pitchFamily="2" charset="2"/>
              </a:rPr>
              <a:t>This syntax is common in SQL code produced by code generators such as SAS Enterprise Guide.</a:t>
            </a:r>
            <a:br>
              <a:rPr lang="en-US" altLang="en-US" sz="2800" dirty="0">
                <a:sym typeface="Wingdings" panose="05000000000000000000" pitchFamily="2" charset="2"/>
              </a:rPr>
            </a:br>
            <a:r>
              <a:rPr lang="en-US" altLang="en-US" sz="2800" dirty="0">
                <a:sym typeface="Wingdings" panose="05000000000000000000" pitchFamily="2" charset="2"/>
              </a:rPr>
              <a:t> 	The </a:t>
            </a:r>
            <a:r>
              <a:rPr lang="en-US" altLang="en-US" sz="2800" b="1" dirty="0">
                <a:sym typeface="Wingdings" panose="05000000000000000000" pitchFamily="2" charset="2"/>
              </a:rPr>
              <a:t>ON clause </a:t>
            </a:r>
            <a:r>
              <a:rPr lang="en-US" altLang="en-US" sz="2800" dirty="0">
                <a:sym typeface="Wingdings" panose="05000000000000000000" pitchFamily="2" charset="2"/>
              </a:rPr>
              <a:t>specifies the JOIN criteria; a </a:t>
            </a:r>
            <a:br>
              <a:rPr lang="en-US" altLang="en-US" sz="2800" dirty="0">
                <a:sym typeface="Wingdings" panose="05000000000000000000" pitchFamily="2" charset="2"/>
              </a:rPr>
            </a:br>
            <a:r>
              <a:rPr lang="en-US" altLang="en-US" sz="2800" dirty="0">
                <a:sym typeface="Wingdings" panose="05000000000000000000" pitchFamily="2" charset="2"/>
              </a:rPr>
              <a:t>	WHERE clause </a:t>
            </a:r>
            <a:r>
              <a:rPr lang="en-US" altLang="en-US" sz="2800" b="1" dirty="0">
                <a:sym typeface="Wingdings" panose="05000000000000000000" pitchFamily="2" charset="2"/>
              </a:rPr>
              <a:t>can</a:t>
            </a:r>
            <a:r>
              <a:rPr lang="en-US" altLang="en-US" sz="2800" dirty="0">
                <a:sym typeface="Wingdings" panose="05000000000000000000" pitchFamily="2" charset="2"/>
              </a:rPr>
              <a:t> be added to subset the results.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355D5B-BE16-406B-8F73-F9F47718846B}" type="slidenum">
              <a:rPr lang="en-US" altLang="en-US" sz="1400">
                <a:solidFill>
                  <a:prstClr val="black"/>
                </a:solidFill>
              </a:rPr>
              <a:pPr eaLnBrk="1" hangingPunct="1"/>
              <a:t>28</a:t>
            </a:fld>
            <a:endParaRPr lang="en-US" altLang="en-US" sz="1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3124201" y="3581400"/>
            <a:ext cx="179601" cy="54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 lIns="88900" tIns="88900" rIns="88900" bIns="889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noProof="1">
              <a:solidFill>
                <a:prstClr val="black"/>
              </a:solidFill>
              <a:latin typeface="Courier New" panose="02070309020205020404" pitchFamily="49" charset="0"/>
            </a:endParaRPr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2766647" y="3123591"/>
            <a:ext cx="5229225" cy="2524125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 type="none" w="med" len="lg"/>
            <a:tailEnd type="none" w="med" len="lg"/>
          </a:ln>
          <a:effectLst/>
        </p:spPr>
        <p:txBody>
          <a:bodyPr lIns="88900" tIns="152400" rIns="88900" bIns="1524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3208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column-1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&lt;, …</a:t>
            </a:r>
            <a:r>
              <a:rPr lang="en-US" sz="2400" i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column-n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320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	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table-1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</a:t>
            </a:r>
            <a:br>
              <a:rPr lang="en-US" sz="2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       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INNER JOIN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320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		 </a:t>
            </a:r>
            <a:r>
              <a:rPr lang="en-US" sz="2400" i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table-2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320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	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ON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join-condition(s)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320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	&lt;</a:t>
            </a:r>
            <a:r>
              <a:rPr lang="en-US" sz="2400" i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other clauses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&gt;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90468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761" y="10160"/>
            <a:ext cx="7206566" cy="1325563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+mn-lt"/>
              </a:rPr>
              <a:t>Inner Join Alternate Syntax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87B39C-31E1-4BFE-9504-CB42BC8D1CFA}" type="slidenum">
              <a:rPr lang="en-US" altLang="en-US" sz="1400">
                <a:solidFill>
                  <a:prstClr val="black"/>
                </a:solidFill>
              </a:rPr>
              <a:pPr eaLnBrk="1" hangingPunct="1"/>
              <a:t>29</a:t>
            </a:fld>
            <a:endParaRPr lang="en-US" altLang="en-US" sz="1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7268" y="1458498"/>
            <a:ext cx="102811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"Australian Employees' Birth Months"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 </a:t>
            </a:r>
          </a:p>
          <a:p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Employee_Name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Name format=</a:t>
            </a:r>
            <a:r>
              <a:rPr lang="en-US" sz="2400" dirty="0">
                <a:solidFill>
                  <a:srgbClr val="008080"/>
                </a:solidFill>
                <a:latin typeface="Lucida Console" panose="020B0609040504020204" pitchFamily="49" charset="0"/>
              </a:rPr>
              <a:t>$25.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City format=</a:t>
            </a:r>
            <a:r>
              <a:rPr lang="en-US" sz="2400" dirty="0">
                <a:solidFill>
                  <a:srgbClr val="008080"/>
                </a:solidFill>
                <a:latin typeface="Lucida Console" panose="020B0609040504020204" pitchFamily="49" charset="0"/>
              </a:rPr>
              <a:t>$25.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month(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Birth_Date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'Birth Month'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format=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3.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orion.Employee_Payroll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inner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join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orion.Employee_Addresses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 on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Employee_Payroll.Employee_ID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   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Employee_Addresses.Employee_ID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where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Country=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'AU'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order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by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,City,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Employee_Name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1808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27185" y="1526687"/>
            <a:ext cx="10515600" cy="17319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4400" dirty="0"/>
              <a:t>A query that lists multiple tables in the FROM clause without a WHERE clause produces all possible combinations of rows from all tables -- </a:t>
            </a:r>
            <a:r>
              <a:rPr lang="en-US" altLang="en-US" sz="4400" i="1" dirty="0"/>
              <a:t>Cartesian product</a:t>
            </a:r>
            <a:r>
              <a:rPr lang="en-US" altLang="en-US" sz="4400" dirty="0"/>
              <a:t>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E124F2-1149-4A88-ADA6-D13F89CC80E3}" type="slidenum">
              <a:rPr lang="en-US" altLang="en-US" sz="1400">
                <a:solidFill>
                  <a:prstClr val="black"/>
                </a:solidFill>
              </a:rPr>
              <a:pPr eaLnBrk="1" hangingPunct="1"/>
              <a:t>3</a:t>
            </a:fld>
            <a:endParaRPr lang="en-US" altLang="en-US" sz="1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124201" y="3581400"/>
            <a:ext cx="179601" cy="54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 lIns="88900" tIns="88900" rIns="88900" bIns="889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noProof="1">
              <a:solidFill>
                <a:prstClr val="black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19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8078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An example from the airline data base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List the employ id, last name, first name and job code for all employees.</a:t>
            </a:r>
          </a:p>
        </p:txBody>
      </p:sp>
    </p:spTree>
    <p:extLst>
      <p:ext uri="{BB962C8B-B14F-4D97-AF65-F5344CB8AC3E}">
        <p14:creationId xmlns:p14="http://schemas.microsoft.com/office/powerpoint/2010/main" val="631714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" y="384810"/>
            <a:ext cx="4953000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52" y="803910"/>
            <a:ext cx="3990975" cy="3095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857" y="384810"/>
            <a:ext cx="4962525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107" y="765810"/>
            <a:ext cx="4467225" cy="312420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337820" y="4318635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List the employ id, last name, first name and job code for all employees.</a:t>
            </a:r>
          </a:p>
        </p:txBody>
      </p:sp>
    </p:spTree>
    <p:extLst>
      <p:ext uri="{BB962C8B-B14F-4D97-AF65-F5344CB8AC3E}">
        <p14:creationId xmlns:p14="http://schemas.microsoft.com/office/powerpoint/2010/main" val="1835299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27F6-BE59-4083-9767-4058B96CA545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9676" y="1906927"/>
            <a:ext cx="108041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"Employee Names and Job Codes"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s.empid,lastname,firstname,jobcode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 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train.staffmaster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s,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    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train.payrollmaster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p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where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s.empid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p.empid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 </a:t>
            </a:r>
          </a:p>
          <a:p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73" y="2692742"/>
            <a:ext cx="11181080" cy="1879258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latin typeface="+mn-lt"/>
              </a:rPr>
              <a:t>Use an inner join to display names, </a:t>
            </a:r>
            <a:r>
              <a:rPr lang="en-US" b="1" dirty="0" err="1">
                <a:latin typeface="+mn-lt"/>
              </a:rPr>
              <a:t>jobcodes</a:t>
            </a:r>
            <a:r>
              <a:rPr lang="en-US" b="1" dirty="0">
                <a:latin typeface="+mn-lt"/>
              </a:rPr>
              <a:t>,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and ages of all employees who live in New York, sort by </a:t>
            </a:r>
            <a:r>
              <a:rPr lang="en-US" b="1" dirty="0" err="1">
                <a:latin typeface="+mn-lt"/>
              </a:rPr>
              <a:t>jobcode</a:t>
            </a:r>
            <a:r>
              <a:rPr lang="en-US" b="1" dirty="0">
                <a:latin typeface="+mn-lt"/>
              </a:rPr>
              <a:t> and age</a:t>
            </a:r>
          </a:p>
        </p:txBody>
      </p:sp>
    </p:spTree>
    <p:extLst>
      <p:ext uri="{BB962C8B-B14F-4D97-AF65-F5344CB8AC3E}">
        <p14:creationId xmlns:p14="http://schemas.microsoft.com/office/powerpoint/2010/main" val="1505647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" y="384810"/>
            <a:ext cx="4953000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52" y="803910"/>
            <a:ext cx="3990975" cy="3095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857" y="384810"/>
            <a:ext cx="4962525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107" y="765810"/>
            <a:ext cx="4467225" cy="3124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2796" y="4161057"/>
            <a:ext cx="11181080" cy="18792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names, </a:t>
            </a:r>
            <a:r>
              <a:rPr lang="en-US" b="1" dirty="0" err="1">
                <a:latin typeface="+mn-lt"/>
              </a:rPr>
              <a:t>jobcodes</a:t>
            </a:r>
            <a:r>
              <a:rPr lang="en-US" b="1" dirty="0">
                <a:latin typeface="+mn-lt"/>
              </a:rPr>
              <a:t>, and ages of all employees who live in New York, sort by </a:t>
            </a:r>
            <a:r>
              <a:rPr lang="en-US" b="1" dirty="0" err="1">
                <a:latin typeface="+mn-lt"/>
              </a:rPr>
              <a:t>jobcode</a:t>
            </a:r>
            <a:r>
              <a:rPr lang="en-US" b="1" dirty="0">
                <a:latin typeface="+mn-lt"/>
              </a:rPr>
              <a:t> and age</a:t>
            </a:r>
          </a:p>
        </p:txBody>
      </p:sp>
    </p:spTree>
    <p:extLst>
      <p:ext uri="{BB962C8B-B14F-4D97-AF65-F5344CB8AC3E}">
        <p14:creationId xmlns:p14="http://schemas.microsoft.com/office/powerpoint/2010/main" val="3463605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27F6-BE59-4083-9767-4058B96CA545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635" y="904240"/>
            <a:ext cx="114788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"New Your Employees"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substr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(firstname,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)||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"."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||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lastname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    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name,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	  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jobcode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	  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((today()-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dateofbirth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)/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365.25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age 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train.staffmaster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s,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    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train.payrollmaster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p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where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s.empid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p.empid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and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state=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"NY"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order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by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pPr lvl="0"/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704587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3680" y="0"/>
            <a:ext cx="834136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Inner join with summary function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27F6-BE59-4083-9767-4058B96CA545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107" y="1458496"/>
            <a:ext cx="106176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"Average age of NY Employees"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jobcode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       count(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p.empid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Employees,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	  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avg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((today()-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dateofbirth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)/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365.25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)) 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	       format 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4.1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AvgAge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	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train.payrollmaster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p,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	       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train.staffmaster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s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	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where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p.empid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s.empid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	      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and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state=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"NY"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	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group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by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jobcode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	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order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by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jobcode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pPr lvl="0"/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82525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490" y="2232426"/>
            <a:ext cx="6409623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Creating tables from joins.</a:t>
            </a:r>
          </a:p>
        </p:txBody>
      </p:sp>
    </p:spTree>
    <p:extLst>
      <p:ext uri="{BB962C8B-B14F-4D97-AF65-F5344CB8AC3E}">
        <p14:creationId xmlns:p14="http://schemas.microsoft.com/office/powerpoint/2010/main" val="2157488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883" y="0"/>
            <a:ext cx="5899484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 query with inner join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259" y="1305342"/>
            <a:ext cx="112615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"Australian Employees' Birth Months"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 </a:t>
            </a:r>
          </a:p>
          <a:p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Employee_Name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Name format=</a:t>
            </a:r>
            <a:r>
              <a:rPr lang="en-US" sz="2400" dirty="0">
                <a:solidFill>
                  <a:srgbClr val="008080"/>
                </a:solidFill>
                <a:latin typeface="Lucida Console" panose="020B0609040504020204" pitchFamily="49" charset="0"/>
              </a:rPr>
              <a:t>$25.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City format=</a:t>
            </a:r>
            <a:r>
              <a:rPr lang="en-US" sz="2400" dirty="0">
                <a:solidFill>
                  <a:srgbClr val="008080"/>
                </a:solidFill>
                <a:latin typeface="Lucida Console" panose="020B0609040504020204" pitchFamily="49" charset="0"/>
              </a:rPr>
              <a:t>$25.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month(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Birth_Date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'Birth Month'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format=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3.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orion.Employee_Payroll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inner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join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orion.Employee_Addresses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 on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Employee_Payroll.Employee_ID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   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Employee_Addresses.Employee_ID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where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Country=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'AU'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order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by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,City,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Employee_Name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53918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356" y="-20221"/>
            <a:ext cx="8546431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 table from a query with inner join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1" y="1066843"/>
            <a:ext cx="102124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"Australian Employees' Birth Months"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 </a:t>
            </a:r>
          </a:p>
          <a:p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create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table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aussies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Employee_Name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Name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format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400" dirty="0">
                <a:solidFill>
                  <a:srgbClr val="008080"/>
                </a:solidFill>
                <a:latin typeface="Lucida Console" panose="020B0609040504020204" pitchFamily="49" charset="0"/>
              </a:rPr>
              <a:t>$25.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City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format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400" dirty="0">
                <a:solidFill>
                  <a:srgbClr val="008080"/>
                </a:solidFill>
                <a:latin typeface="Lucida Console" panose="020B0609040504020204" pitchFamily="49" charset="0"/>
              </a:rPr>
              <a:t>$25.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month(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Birth_Date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'Birth Month'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format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3.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orion.Employee_Payroll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inner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join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orion.Employee_Addresses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on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Employee_Payroll.Employee_ID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   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Employee_Addresses.Employee_ID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where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Country=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'AU'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order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by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,City,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Employee_Name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print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aussies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obs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15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);</a:t>
            </a:r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417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42385" y="5222144"/>
            <a:ext cx="2743200" cy="365125"/>
          </a:xfrm>
        </p:spPr>
        <p:txBody>
          <a:bodyPr/>
          <a:lstStyle/>
          <a:p>
            <a:fld id="{EFC127F6-BE59-4083-9767-4058B96CA545}" type="slidenum">
              <a:rPr lang="en-US" altLang="en-US" sz="2400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altLang="en-US" sz="24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" y="487025"/>
            <a:ext cx="117317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tmp1(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keep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=id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chol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sbp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 tmp2(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keep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=id weight height);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call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streaminit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(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54321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do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id=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7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6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	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chol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(rand(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"Normal"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240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40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));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	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sbp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(rand(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"Normal"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120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20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));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output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tmp1;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do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id=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5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7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	height=round(rand(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"Normal"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69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5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.25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	weight=round(rand(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"Normal"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160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),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.5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output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tmp2;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"tmp1"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print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=tmp1 </a:t>
            </a:r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noobs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"tmp2"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print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=tmp2 </a:t>
            </a:r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noobs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744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994" y="2511559"/>
            <a:ext cx="1112968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Example, Create an analytic file for </a:t>
            </a:r>
            <a:r>
              <a:rPr lang="en-US" sz="4000" b="1" dirty="0" err="1">
                <a:latin typeface="+mn-lt"/>
              </a:rPr>
              <a:t>Nhanes</a:t>
            </a:r>
            <a:r>
              <a:rPr lang="en-US" sz="4000" b="1" dirty="0">
                <a:latin typeface="+mn-lt"/>
              </a:rPr>
              <a:t> 1999</a:t>
            </a:r>
          </a:p>
        </p:txBody>
      </p:sp>
    </p:spTree>
    <p:extLst>
      <p:ext uri="{BB962C8B-B14F-4D97-AF65-F5344CB8AC3E}">
        <p14:creationId xmlns:p14="http://schemas.microsoft.com/office/powerpoint/2010/main" val="3663021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Nhanes</a:t>
            </a:r>
            <a:r>
              <a:rPr lang="en-US" dirty="0"/>
              <a:t> 1999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224" y="1859340"/>
            <a:ext cx="11035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libname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nh9Mort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"&amp;path\nhanes1999\mortality\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sas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"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libname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nh9ques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"&amp;path\nhanes1999\questionnaire\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sas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"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libname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nh9lab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"&amp;path\nhanes1999\lab\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sas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"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libname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nh9exam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"&amp;path\nhanes1999\exam\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sas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"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libname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nh9demo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"&amp;path\nhanes1999\demographics\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sas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"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libname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nh9diet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"&amp;path\nhanes1999\dietary\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sas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"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22813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Concatenating </a:t>
            </a:r>
            <a:r>
              <a:rPr lang="en-US" dirty="0" err="1"/>
              <a:t>Libnames</a:t>
            </a:r>
            <a:r>
              <a:rPr lang="en-US" dirty="0"/>
              <a:t> and a handy use of SQL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365" y="2271717"/>
            <a:ext cx="120306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libname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nh9 (nh9demo nh9exam nh9lab nh9mort nh9ques);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panose="020B06090405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proc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sql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describe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table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dictionary.tables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panose="020B06090405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select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memname,nvar,nobs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panose="020B06090405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from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dictionary.tables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panose="020B06090405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where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libname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"NH9"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panose="020B06090405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quit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659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for creating the analytic file is on five different datasets.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551837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proc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contents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=nh9.mortality;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proc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contents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=nh9.bloodpressure;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proc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contents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=nh9.demographics;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proc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contents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=nh9.bodymeasurements;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proc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contents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=nh9.cholesterolhdl;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run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298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00" y="1260662"/>
            <a:ext cx="8410575" cy="54483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8553" y="24466"/>
            <a:ext cx="10515600" cy="1325563"/>
          </a:xfrm>
        </p:spPr>
        <p:txBody>
          <a:bodyPr/>
          <a:lstStyle/>
          <a:p>
            <a:r>
              <a:rPr lang="en-US" dirty="0"/>
              <a:t>Mortality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9700" y="2814918"/>
            <a:ext cx="7432582" cy="38548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9700" y="4729655"/>
            <a:ext cx="6222038" cy="4414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9700" y="5906814"/>
            <a:ext cx="6116934" cy="3573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2834" y="5906814"/>
            <a:ext cx="1721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Key</a:t>
            </a:r>
          </a:p>
        </p:txBody>
      </p:sp>
    </p:spTree>
    <p:extLst>
      <p:ext uri="{BB962C8B-B14F-4D97-AF65-F5344CB8AC3E}">
        <p14:creationId xmlns:p14="http://schemas.microsoft.com/office/powerpoint/2010/main" val="135474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6951" y="1122310"/>
            <a:ext cx="96800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1= Eligible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=Under age 18, not available for public release1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=Ineligible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0828" y="599090"/>
            <a:ext cx="6191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Documentation:  Coding for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eligstat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4" y="3215190"/>
            <a:ext cx="6364776" cy="7498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6716" y="396506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Assumed alive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Assumed deceased </a:t>
            </a:r>
          </a:p>
        </p:txBody>
      </p:sp>
    </p:spTree>
    <p:extLst>
      <p:ext uri="{BB962C8B-B14F-4D97-AF65-F5344CB8AC3E}">
        <p14:creationId xmlns:p14="http://schemas.microsoft.com/office/powerpoint/2010/main" val="3551601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4221" y="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proc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freq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=nh9.mortality;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tables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eligstat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mortstat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run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044" y="4381171"/>
            <a:ext cx="5276850" cy="2152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719" y="1685850"/>
            <a:ext cx="52101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481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521" y="1605378"/>
            <a:ext cx="96800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1= Eligible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 =Under age 18, not available for public release1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 =Ineligible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0828" y="599090"/>
            <a:ext cx="35534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 Documentation: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Coding for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eligstat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6716" y="396506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 Assumed alive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 Assumed deceased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6716" y="3493008"/>
            <a:ext cx="2623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Coding for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mortstat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8482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0"/>
            <a:ext cx="10515600" cy="956441"/>
          </a:xfrm>
        </p:spPr>
        <p:txBody>
          <a:bodyPr/>
          <a:lstStyle/>
          <a:p>
            <a:r>
              <a:rPr lang="en-US" dirty="0"/>
              <a:t>Blood Pressure (partial)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30" y="378208"/>
            <a:ext cx="5316056" cy="640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7228" y="378208"/>
            <a:ext cx="5232958" cy="34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7228" y="3741683"/>
            <a:ext cx="5232958" cy="3678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7228" y="6432331"/>
            <a:ext cx="4792717" cy="325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9540" y="6396335"/>
            <a:ext cx="1677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Key</a:t>
            </a:r>
          </a:p>
        </p:txBody>
      </p:sp>
    </p:spTree>
    <p:extLst>
      <p:ext uri="{BB962C8B-B14F-4D97-AF65-F5344CB8AC3E}">
        <p14:creationId xmlns:p14="http://schemas.microsoft.com/office/powerpoint/2010/main" val="13774738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averages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372" y="1690688"/>
            <a:ext cx="98481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proc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sql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inobs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=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100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select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mean(BPXSY1,BPXSY2,BPXSY3,BPXSY4),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BPXSar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panose="020B06090405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from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nh9.bloodpressure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quit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9412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Cartesian Product JOIN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2144" y="2551837"/>
            <a:ext cx="1000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"Cartesian Product Join"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*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tmp1,tmp2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103339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876" y="18284"/>
            <a:ext cx="10515600" cy="1325563"/>
          </a:xfrm>
        </p:spPr>
        <p:txBody>
          <a:bodyPr/>
          <a:lstStyle/>
          <a:p>
            <a:r>
              <a:rPr lang="en-US" dirty="0"/>
              <a:t>Calculate Averages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62152" y="1443841"/>
            <a:ext cx="108703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proc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sql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create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table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newbp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panose="020B06090405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select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mean(BPXSY1,BPXSY2,BPXSY3,BPXSY4)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mnsbp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      mean(BPXDI1,BPXDI2,BPXDI3,BPXDI4)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mndbp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	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seqn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panose="020B06090405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from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nh9.bloodpressure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select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n(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mnsbp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"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mnsbp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"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,n(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mndbp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"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mndbp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"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panose="020B06090405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from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newbp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panose="020B06090405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quit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panose="020B060904050402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6721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averages with data step</a:t>
            </a:r>
          </a:p>
        </p:txBody>
      </p:sp>
      <p:sp>
        <p:nvSpPr>
          <p:cNvPr id="3" name="Rectangle 2"/>
          <p:cNvSpPr/>
          <p:nvPr/>
        </p:nvSpPr>
        <p:spPr>
          <a:xfrm>
            <a:off x="273269" y="2274838"/>
            <a:ext cx="114878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newbp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drop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=bpxsy1-bpxsy4);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set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nh9.bloodpressure(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keep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=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seqn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bpxsys1-bpxsys4);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mnsbp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=mean(of BPXSY1-BPXSY4);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mndbp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=mean(of BPXDI1-BPXDI4);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run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proc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means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=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newbp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run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781479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235" y="0"/>
            <a:ext cx="10515600" cy="1325563"/>
          </a:xfrm>
        </p:spPr>
        <p:txBody>
          <a:bodyPr/>
          <a:lstStyle/>
          <a:p>
            <a:r>
              <a:rPr lang="en-US" dirty="0"/>
              <a:t>Demographics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35" y="1472598"/>
            <a:ext cx="7124700" cy="3933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15807" y="1870841"/>
            <a:ext cx="574128" cy="3678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8979" y="1870841"/>
            <a:ext cx="392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out which ones desired</a:t>
            </a:r>
          </a:p>
        </p:txBody>
      </p:sp>
    </p:spTree>
    <p:extLst>
      <p:ext uri="{BB962C8B-B14F-4D97-AF65-F5344CB8AC3E}">
        <p14:creationId xmlns:p14="http://schemas.microsoft.com/office/powerpoint/2010/main" val="28439191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9224" y="1842728"/>
            <a:ext cx="8226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proc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means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=nh9.demographics;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var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seqn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run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109813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" y="1560621"/>
            <a:ext cx="9820275" cy="3400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564524"/>
            <a:ext cx="9820275" cy="2102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774731"/>
            <a:ext cx="9820275" cy="24173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3888828"/>
            <a:ext cx="9820275" cy="2522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624552"/>
            <a:ext cx="9820275" cy="31547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0275" y="4536562"/>
            <a:ext cx="1677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Key</a:t>
            </a:r>
          </a:p>
        </p:txBody>
      </p:sp>
    </p:spTree>
    <p:extLst>
      <p:ext uri="{BB962C8B-B14F-4D97-AF65-F5344CB8AC3E}">
        <p14:creationId xmlns:p14="http://schemas.microsoft.com/office/powerpoint/2010/main" val="37300571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28" y="1844894"/>
            <a:ext cx="8959995" cy="40233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7753044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Documentation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01" y="1806957"/>
            <a:ext cx="10216892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782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Documentation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48" y="1920240"/>
            <a:ext cx="98755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319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Bodymeasurements</a:t>
            </a:r>
            <a:r>
              <a:rPr lang="en-US" dirty="0"/>
              <a:t> (partial)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167" y="1824366"/>
            <a:ext cx="6362700" cy="4638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6167" y="1824366"/>
            <a:ext cx="6362700" cy="41433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7476" y="6074979"/>
            <a:ext cx="6271391" cy="38806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7972" y="6038177"/>
            <a:ext cx="1677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Key</a:t>
            </a:r>
          </a:p>
        </p:txBody>
      </p:sp>
    </p:spTree>
    <p:extLst>
      <p:ext uri="{BB962C8B-B14F-4D97-AF65-F5344CB8AC3E}">
        <p14:creationId xmlns:p14="http://schemas.microsoft.com/office/powerpoint/2010/main" val="27743571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CholesterolHdl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19" y="1773621"/>
            <a:ext cx="6832600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352" y="2806262"/>
            <a:ext cx="6579476" cy="52551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719" y="4372303"/>
            <a:ext cx="6582109" cy="49398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719" y="4866290"/>
            <a:ext cx="6832600" cy="5649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1835" y="4917922"/>
            <a:ext cx="1677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Key</a:t>
            </a:r>
          </a:p>
        </p:txBody>
      </p:sp>
    </p:spTree>
    <p:extLst>
      <p:ext uri="{BB962C8B-B14F-4D97-AF65-F5344CB8AC3E}">
        <p14:creationId xmlns:p14="http://schemas.microsoft.com/office/powerpoint/2010/main" val="44555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2" y="1"/>
            <a:ext cx="11491546" cy="73855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latin typeface="+mn-lt"/>
              </a:rPr>
              <a:t>Cartesian Product – Beware the forgotten where clause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00421" y="1444836"/>
            <a:ext cx="9298314" cy="3006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200" dirty="0"/>
              <a:t>The number of rows in a Cartesian product is the product of the number of rows in the contributing tables.</a:t>
            </a:r>
          </a:p>
          <a:p>
            <a:pPr marL="0" indent="0" algn="ctr">
              <a:spcBef>
                <a:spcPct val="75000"/>
              </a:spcBef>
              <a:buNone/>
            </a:pPr>
            <a:r>
              <a:rPr lang="en-US" altLang="en-US" sz="3200" dirty="0"/>
              <a:t>5 x 5 = 25</a:t>
            </a:r>
          </a:p>
          <a:p>
            <a:pPr marL="0" indent="0" algn="ctr">
              <a:buNone/>
            </a:pPr>
            <a:r>
              <a:rPr lang="en-US" altLang="en-US" sz="3200" dirty="0"/>
              <a:t>1,000 x 1,000 = 1,000,000</a:t>
            </a:r>
          </a:p>
          <a:p>
            <a:pPr marL="0" indent="0" algn="ctr">
              <a:buNone/>
            </a:pPr>
            <a:r>
              <a:rPr lang="en-US" altLang="en-US" sz="3200" dirty="0"/>
              <a:t>100,000 x 100,000 = 10,000,000,000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32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200" b="1" dirty="0"/>
              <a:t>A Cartesian product is rarely the desired result of a query.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87E896-05FC-4396-A488-3C06C2AA7F16}" type="slidenum">
              <a:rPr lang="en-US" altLang="en-US" sz="1400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 sz="1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54198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57353" y="593542"/>
          <a:ext cx="11077903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7655">
                  <a:extLst>
                    <a:ext uri="{9D8B030D-6E8A-4147-A177-3AD203B41FA5}">
                      <a16:colId xmlns:a16="http://schemas.microsoft.com/office/drawing/2014/main" val="631153362"/>
                    </a:ext>
                  </a:extLst>
                </a:gridCol>
                <a:gridCol w="4049986">
                  <a:extLst>
                    <a:ext uri="{9D8B030D-6E8A-4147-A177-3AD203B41FA5}">
                      <a16:colId xmlns:a16="http://schemas.microsoft.com/office/drawing/2014/main" val="1347751617"/>
                    </a:ext>
                  </a:extLst>
                </a:gridCol>
                <a:gridCol w="4330262">
                  <a:extLst>
                    <a:ext uri="{9D8B030D-6E8A-4147-A177-3AD203B41FA5}">
                      <a16:colId xmlns:a16="http://schemas.microsoft.com/office/drawing/2014/main" val="3421629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Variable(s)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Rename/recode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25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mortstat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Dead (0,1)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094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Demographics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riagendr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Male(0,1)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95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RIDAGEYR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26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RIDRETH2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Race_ethn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97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Bodymeasurements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bmxbmi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bmi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05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Bloodpressure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BPXSY1-BPXSY4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mnsbp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242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BPXDI1-BPXDI4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mndbp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14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CholesterolHdl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LBDHDL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hdl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046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LBXTC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chol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3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6156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it in the data step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4910" y="1975945"/>
            <a:ext cx="48869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Create five (temporary) datasets</a:t>
            </a:r>
          </a:p>
          <a:p>
            <a:endParaRPr lang="en-US" sz="2800" dirty="0"/>
          </a:p>
          <a:p>
            <a:r>
              <a:rPr lang="en-US" sz="2800" dirty="0"/>
              <a:t>Sort and Merge </a:t>
            </a:r>
          </a:p>
        </p:txBody>
      </p:sp>
    </p:spTree>
    <p:extLst>
      <p:ext uri="{BB962C8B-B14F-4D97-AF65-F5344CB8AC3E}">
        <p14:creationId xmlns:p14="http://schemas.microsoft.com/office/powerpoint/2010/main" val="25502518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324" y="-23445"/>
            <a:ext cx="10515600" cy="1325563"/>
          </a:xfrm>
        </p:spPr>
        <p:txBody>
          <a:bodyPr/>
          <a:lstStyle/>
          <a:p>
            <a:r>
              <a:rPr lang="en-US" dirty="0"/>
              <a:t>Create five datasets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186" y="1001048"/>
            <a:ext cx="120028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80"/>
                </a:solidFill>
                <a:latin typeface="Lucida Console" panose="020B06090405040202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mort (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drop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mortstat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eligstat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nh9.mortality(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keep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eligstat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mortstat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permth_exm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eligstat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eq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dead=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mortstat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b="1" dirty="0">
                <a:solidFill>
                  <a:srgbClr val="000080"/>
                </a:solidFill>
                <a:latin typeface="Lucida Console" panose="020B06090405040202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newbp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drop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=bpxsy1-bpxsy4 BPXDI1-BPXDI4);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nh9.bloodpressure(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keep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bpxsy1-bpxsy4 BPXDI1-BPXDI4);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mnsbp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=mean(of BPXSY1-BPXSY4);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mndbp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=mean(of BPXDI1-BPXDI4);</a:t>
            </a:r>
          </a:p>
          <a:p>
            <a:r>
              <a:rPr lang="en-US" b="1" dirty="0">
                <a:solidFill>
                  <a:srgbClr val="000080"/>
                </a:solidFill>
                <a:latin typeface="Lucida Console" panose="020B06090405040202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demog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drop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riagendr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nh9.demographics (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keep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ridageyr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riagendr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RIDRETH2);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male=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riagendr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rename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ridageyr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=age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ridreth2=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race_ethn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b="1" dirty="0">
                <a:solidFill>
                  <a:srgbClr val="000080"/>
                </a:solidFill>
                <a:latin typeface="Lucida Console" panose="020B06090405040202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chol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nh9.cholesterolhdl(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keep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LBDHDL LBXTC);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rename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lbdhdl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hdl</a:t>
            </a:r>
            <a:endParaRPr lang="en-US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lbxtc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chol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b="1" dirty="0">
                <a:solidFill>
                  <a:srgbClr val="000080"/>
                </a:solidFill>
                <a:latin typeface="Lucida Console" panose="020B06090405040202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body;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nh9.bodymeasurements(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keep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bmxbmi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rename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=(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bmxbmi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bmi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));</a:t>
            </a:r>
          </a:p>
          <a:p>
            <a:r>
              <a:rPr lang="en-US" b="1" dirty="0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866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311" y="10510"/>
            <a:ext cx="4847896" cy="1325563"/>
          </a:xfrm>
        </p:spPr>
        <p:txBody>
          <a:bodyPr/>
          <a:lstStyle/>
          <a:p>
            <a:r>
              <a:rPr lang="en-US" dirty="0"/>
              <a:t>Sort and Merge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635" y="1166843"/>
            <a:ext cx="107486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proc sort data=mort;</a:t>
            </a:r>
          </a:p>
          <a:p>
            <a:r>
              <a:rPr lang="en-US" sz="2400" dirty="0"/>
              <a:t>by </a:t>
            </a:r>
            <a:r>
              <a:rPr lang="en-US" sz="2400" dirty="0" err="1"/>
              <a:t>seqn</a:t>
            </a:r>
            <a:r>
              <a:rPr lang="en-US" sz="2400" dirty="0"/>
              <a:t>;</a:t>
            </a:r>
          </a:p>
          <a:p>
            <a:r>
              <a:rPr lang="en-US" sz="2400" dirty="0"/>
              <a:t>proc sort data=</a:t>
            </a:r>
            <a:r>
              <a:rPr lang="en-US" sz="2400" dirty="0" err="1"/>
              <a:t>newbp</a:t>
            </a:r>
            <a:r>
              <a:rPr lang="en-US" sz="2400" dirty="0"/>
              <a:t>;</a:t>
            </a:r>
          </a:p>
          <a:p>
            <a:r>
              <a:rPr lang="en-US" sz="2400" dirty="0"/>
              <a:t>by </a:t>
            </a:r>
            <a:r>
              <a:rPr lang="en-US" sz="2400" dirty="0" err="1"/>
              <a:t>seqn</a:t>
            </a:r>
            <a:r>
              <a:rPr lang="en-US" sz="2400" dirty="0"/>
              <a:t>;</a:t>
            </a:r>
          </a:p>
          <a:p>
            <a:r>
              <a:rPr lang="en-US" sz="2400" dirty="0"/>
              <a:t>proc sort data=</a:t>
            </a:r>
            <a:r>
              <a:rPr lang="en-US" sz="2400" dirty="0" err="1"/>
              <a:t>demog</a:t>
            </a:r>
            <a:r>
              <a:rPr lang="en-US" sz="2400" dirty="0"/>
              <a:t>;</a:t>
            </a:r>
          </a:p>
          <a:p>
            <a:r>
              <a:rPr lang="en-US" sz="2400" dirty="0"/>
              <a:t>by </a:t>
            </a:r>
            <a:r>
              <a:rPr lang="en-US" sz="2400" dirty="0" err="1"/>
              <a:t>seqn</a:t>
            </a:r>
            <a:r>
              <a:rPr lang="en-US" sz="2400" dirty="0"/>
              <a:t>;</a:t>
            </a:r>
          </a:p>
          <a:p>
            <a:r>
              <a:rPr lang="en-US" sz="2400" dirty="0"/>
              <a:t>proc sort data=</a:t>
            </a:r>
            <a:r>
              <a:rPr lang="en-US" sz="2400" dirty="0" err="1"/>
              <a:t>chol</a:t>
            </a:r>
            <a:r>
              <a:rPr lang="en-US" sz="2400" dirty="0"/>
              <a:t>;</a:t>
            </a:r>
          </a:p>
          <a:p>
            <a:r>
              <a:rPr lang="en-US" sz="2400" dirty="0"/>
              <a:t>by </a:t>
            </a:r>
            <a:r>
              <a:rPr lang="en-US" sz="2400" dirty="0" err="1"/>
              <a:t>seqn</a:t>
            </a:r>
            <a:r>
              <a:rPr lang="en-US" sz="2400" dirty="0"/>
              <a:t>;</a:t>
            </a:r>
          </a:p>
          <a:p>
            <a:r>
              <a:rPr lang="en-US" sz="2400" dirty="0"/>
              <a:t>proc sort data=body;</a:t>
            </a:r>
          </a:p>
          <a:p>
            <a:r>
              <a:rPr lang="en-US" sz="2400" dirty="0"/>
              <a:t>by </a:t>
            </a:r>
            <a:r>
              <a:rPr lang="en-US" sz="2400" dirty="0" err="1"/>
              <a:t>seqn</a:t>
            </a:r>
            <a:r>
              <a:rPr lang="en-US" sz="2400" dirty="0"/>
              <a:t>;</a:t>
            </a:r>
          </a:p>
          <a:p>
            <a:r>
              <a:rPr lang="en-US" sz="2400" dirty="0"/>
              <a:t>data analysis;</a:t>
            </a:r>
          </a:p>
          <a:p>
            <a:r>
              <a:rPr lang="en-US" sz="2400" dirty="0"/>
              <a:t>merge mort(in=a) </a:t>
            </a:r>
            <a:r>
              <a:rPr lang="en-US" sz="2400" dirty="0" err="1"/>
              <a:t>newbp</a:t>
            </a:r>
            <a:r>
              <a:rPr lang="en-US" sz="2400" dirty="0"/>
              <a:t>(in=b) </a:t>
            </a:r>
            <a:r>
              <a:rPr lang="en-US" sz="2400" dirty="0" err="1"/>
              <a:t>demog</a:t>
            </a:r>
            <a:r>
              <a:rPr lang="en-US" sz="2400" dirty="0"/>
              <a:t>(in=c) </a:t>
            </a:r>
            <a:r>
              <a:rPr lang="en-US" sz="2400" dirty="0" err="1"/>
              <a:t>chol</a:t>
            </a:r>
            <a:r>
              <a:rPr lang="en-US" sz="2400" dirty="0"/>
              <a:t>(in=d) body(in=e);</a:t>
            </a:r>
          </a:p>
          <a:p>
            <a:r>
              <a:rPr lang="en-US" sz="2400" dirty="0"/>
              <a:t>by </a:t>
            </a:r>
            <a:r>
              <a:rPr lang="en-US" sz="2400" dirty="0" err="1"/>
              <a:t>seqn</a:t>
            </a:r>
            <a:r>
              <a:rPr lang="en-US" sz="2400" dirty="0"/>
              <a:t>;</a:t>
            </a:r>
          </a:p>
          <a:p>
            <a:r>
              <a:rPr lang="en-US" sz="2400" dirty="0"/>
              <a:t>if a and b and c and d and e;</a:t>
            </a:r>
          </a:p>
          <a:p>
            <a:r>
              <a:rPr lang="en-US" sz="2400" dirty="0"/>
              <a:t>run;</a:t>
            </a:r>
          </a:p>
        </p:txBody>
      </p:sp>
    </p:spTree>
    <p:extLst>
      <p:ext uri="{BB962C8B-B14F-4D97-AF65-F5344CB8AC3E}">
        <p14:creationId xmlns:p14="http://schemas.microsoft.com/office/powerpoint/2010/main" val="42656420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4358"/>
            <a:ext cx="12192000" cy="27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787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118" y="7885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contents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=analysis;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299" y="1064829"/>
            <a:ext cx="698363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880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059" y="2770094"/>
            <a:ext cx="6853518" cy="779929"/>
          </a:xfrm>
        </p:spPr>
        <p:txBody>
          <a:bodyPr/>
          <a:lstStyle/>
          <a:p>
            <a:r>
              <a:rPr lang="en-US" b="1" dirty="0"/>
              <a:t>The same thing in Proc SQL</a:t>
            </a:r>
          </a:p>
        </p:txBody>
      </p:sp>
    </p:spTree>
    <p:extLst>
      <p:ext uri="{BB962C8B-B14F-4D97-AF65-F5344CB8AC3E}">
        <p14:creationId xmlns:p14="http://schemas.microsoft.com/office/powerpoint/2010/main" val="42474551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024" y="117693"/>
            <a:ext cx="121188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create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table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analysis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endParaRPr lang="en-US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a.seqn,mortstat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dead,permth_exm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mean(BPXSY1,BPXSY2,BPXSY3,BPXSY4)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mnsbp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mean(BPXDI1,BPXDI2,BPXDI3,BPXDI4)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mndbp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riagendr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male,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ridageyr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age,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ridreth2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race_ethn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lbdhdl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hdl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lbxtc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chol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bmxbmi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bmi</a:t>
            </a:r>
            <a:endParaRPr lang="en-US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	nh9.mortality(keep=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eligstat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mortstat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permth_exm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) a,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nh9.bloodpressure(keep=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bpxsy1-bpxsy4 BPXDI1-BPXDI4) b,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nh9.demographics (keep=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ridageyr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riagendr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RIDRETH2) c,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nh9.bodymeasurements(keep=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bmxbmi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) d,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nh9.cholesterolhdl(keep=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LBDHDL LBXTC) e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eligstat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eq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and</a:t>
            </a:r>
            <a:endParaRPr lang="en-US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a.seqn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b.seqn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and</a:t>
            </a:r>
            <a:endParaRPr lang="en-US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b.seqn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c.seqn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and</a:t>
            </a:r>
            <a:endParaRPr lang="en-US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c.seqn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d.seqn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and</a:t>
            </a:r>
            <a:endParaRPr lang="en-US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d.seqn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e.seqn</a:t>
            </a:r>
            <a:endParaRPr lang="en-US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order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by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endParaRPr lang="en-US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;</a:t>
            </a:r>
          </a:p>
          <a:p>
            <a:r>
              <a:rPr lang="en-US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10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0746"/>
            <a:ext cx="12192000" cy="19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599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419" y="302359"/>
            <a:ext cx="1210858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create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table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analysis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endParaRPr lang="en-US" sz="1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a.seqn,mortstat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1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dead,</a:t>
            </a: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mean(BPXSY1,BPXSY2,BPXSY3,BPXSY4)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mnsbp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mean(BPXDI1,BPXDI2,BPXDI3,BPXDI4)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mndbp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riagendr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1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male,</a:t>
            </a: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ridageyr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age,</a:t>
            </a: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ridreth2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race_ethn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lbdhdl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hdl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lbxtc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chol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bmxbmi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bmi</a:t>
            </a:r>
            <a:endParaRPr lang="en-US" sz="1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	nh9.mortality(keep=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eligstat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mortstat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)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a </a:t>
            </a: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	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inner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join</a:t>
            </a:r>
            <a:endParaRPr lang="en-US" sz="1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	nh9.bloodpressure(keep=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bpxsy1-bpxsy4 BPXDI1-BPXDI4)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b </a:t>
            </a: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	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on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a.seqn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b.seqn</a:t>
            </a:r>
            <a:endParaRPr lang="en-US" sz="1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	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inner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join</a:t>
            </a:r>
            <a:endParaRPr lang="en-US" sz="1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  nh9.demographics (keep=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ridageyr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riagendr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RIDRETH2)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c</a:t>
            </a: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	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on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a.seqn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c.seqn</a:t>
            </a:r>
            <a:endParaRPr lang="en-US" sz="1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	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inner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join</a:t>
            </a:r>
            <a:endParaRPr lang="en-US" sz="1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  nh9.bodymeasurements(keep=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bmxbmi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)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d </a:t>
            </a: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	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on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a.seqn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d.seqn</a:t>
            </a:r>
            <a:endParaRPr lang="en-US" sz="1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	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inner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join</a:t>
            </a:r>
            <a:endParaRPr lang="en-US" sz="1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  nh9.cholesterolhdl(keep= 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LBDHDL LBXTC)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e</a:t>
            </a: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			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on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a.seqn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e.seqn</a:t>
            </a:r>
            <a:endParaRPr lang="en-US" sz="1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     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where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eligstat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eq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order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by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endParaRPr lang="en-US" sz="1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	;</a:t>
            </a:r>
          </a:p>
          <a:p>
            <a:r>
              <a:rPr lang="en-US" sz="1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means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data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=analysis;</a:t>
            </a:r>
          </a:p>
          <a:p>
            <a:r>
              <a:rPr lang="en-US" sz="1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1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8592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23736" y="19446"/>
            <a:ext cx="2944528" cy="1325563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+mn-lt"/>
              </a:rPr>
              <a:t>Inner Joins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7193" y="11614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/>
              <a:t>Inner join syntax resembles Cartesian product syntax, </a:t>
            </a:r>
            <a:r>
              <a:rPr lang="en-US" altLang="en-US" sz="2800" b="1" dirty="0"/>
              <a:t>but a WHERE clause restricts which rows are returned</a:t>
            </a:r>
            <a:r>
              <a:rPr lang="en-US" altLang="en-US" sz="2800" dirty="0"/>
              <a:t>.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FD371D-6A67-4891-AFED-BE20CF9DCBA8}" type="slidenum">
              <a:rPr lang="en-US" altLang="en-US" sz="1400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 sz="1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0" name="Animation Flag"/>
          <p:cNvSpPr txBox="1">
            <a:spLocks noChangeArrowheads="1"/>
          </p:cNvSpPr>
          <p:nvPr/>
        </p:nvSpPr>
        <p:spPr bwMode="auto">
          <a:xfrm>
            <a:off x="10096501" y="6451600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black"/>
                </a:solidFill>
              </a:rPr>
              <a:t>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7192" y="2419727"/>
            <a:ext cx="107466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32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3200" dirty="0">
                <a:solidFill>
                  <a:srgbClr val="800080"/>
                </a:solidFill>
                <a:latin typeface="Lucida Console" panose="020B0609040504020204" pitchFamily="49" charset="0"/>
              </a:rPr>
              <a:t>"Inner Join with WHERE clause"</a:t>
            </a:r>
            <a:r>
              <a:rPr lang="en-US" sz="32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32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32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32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sz="32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32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3200" dirty="0">
                <a:solidFill>
                  <a:srgbClr val="000000"/>
                </a:solidFill>
                <a:latin typeface="Lucida Console" panose="020B0609040504020204" pitchFamily="49" charset="0"/>
              </a:rPr>
              <a:t> * </a:t>
            </a:r>
            <a:r>
              <a:rPr lang="en-US" sz="3200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sz="3200" dirty="0">
                <a:solidFill>
                  <a:srgbClr val="000000"/>
                </a:solidFill>
                <a:latin typeface="Lucida Console" panose="020B0609040504020204" pitchFamily="49" charset="0"/>
              </a:rPr>
              <a:t> tmp1,tmp2</a:t>
            </a:r>
          </a:p>
          <a:p>
            <a:r>
              <a:rPr lang="en-US" sz="3200" dirty="0">
                <a:solidFill>
                  <a:srgbClr val="0000FF"/>
                </a:solidFill>
                <a:latin typeface="Lucida Console" panose="020B0609040504020204" pitchFamily="49" charset="0"/>
              </a:rPr>
              <a:t>where</a:t>
            </a:r>
            <a:r>
              <a:rPr lang="en-US" sz="3200" dirty="0">
                <a:solidFill>
                  <a:srgbClr val="000000"/>
                </a:solidFill>
                <a:latin typeface="Lucida Console" panose="020B0609040504020204" pitchFamily="49" charset="0"/>
              </a:rPr>
              <a:t> tmp1.id=tmp2.id</a:t>
            </a:r>
          </a:p>
          <a:p>
            <a:r>
              <a:rPr lang="en-US" sz="32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32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sz="32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32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32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837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6" y="143744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Inner Join with where clause that contains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JOIN condition AND other conditions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355" y="1997839"/>
            <a:ext cx="117465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800" dirty="0">
                <a:solidFill>
                  <a:srgbClr val="800080"/>
                </a:solidFill>
                <a:latin typeface="Lucida Console" panose="020B0609040504020204" pitchFamily="49" charset="0"/>
              </a:rPr>
              <a:t>"Inner Join with WHERE clause"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FF"/>
                </a:solidFill>
                <a:latin typeface="Lucida Console" panose="020B0609040504020204" pitchFamily="49" charset="0"/>
              </a:rPr>
              <a:t>title2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800" dirty="0">
                <a:solidFill>
                  <a:srgbClr val="800080"/>
                </a:solidFill>
                <a:latin typeface="Lucida Console" panose="020B0609040504020204" pitchFamily="49" charset="0"/>
              </a:rPr>
              <a:t>"And conditions other than join condition"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8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8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 * </a:t>
            </a:r>
            <a:r>
              <a:rPr lang="en-US" sz="2800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 tmp1,tmp2</a:t>
            </a:r>
          </a:p>
          <a:p>
            <a:r>
              <a:rPr lang="en-US" sz="2800" dirty="0">
                <a:solidFill>
                  <a:srgbClr val="0000FF"/>
                </a:solidFill>
                <a:latin typeface="Lucida Console" panose="020B0609040504020204" pitchFamily="49" charset="0"/>
              </a:rPr>
              <a:t>where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 tmp1.id=tmp2.id </a:t>
            </a:r>
            <a:r>
              <a:rPr lang="en-US" sz="2800" dirty="0">
                <a:solidFill>
                  <a:srgbClr val="0000FF"/>
                </a:solidFill>
                <a:latin typeface="Lucida Console" panose="020B0609040504020204" pitchFamily="49" charset="0"/>
              </a:rPr>
              <a:t>and</a:t>
            </a:r>
            <a:endParaRPr lang="en-US" sz="28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	weight&lt;</a:t>
            </a:r>
            <a:r>
              <a:rPr lang="en-US" sz="28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180  </a:t>
            </a:r>
            <a:endParaRPr lang="en-US" sz="28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8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FF"/>
                </a:solidFill>
                <a:latin typeface="Lucida Console" panose="020B0609040504020204" pitchFamily="49" charset="0"/>
              </a:rPr>
              <a:t>title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078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844" y="45618"/>
            <a:ext cx="7141143" cy="770656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+mn-lt"/>
              </a:rPr>
              <a:t>General Form of an Inner Join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F57B9F-C46F-4D88-91F0-E401108C70EC}" type="slidenum">
              <a:rPr lang="en-US" altLang="en-US" sz="1400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 sz="1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146" y="1339176"/>
            <a:ext cx="116585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Lucida Console" panose="020B0609040504020204" pitchFamily="49" charset="0"/>
              </a:rPr>
              <a:t>/*General form of inner join*/</a:t>
            </a:r>
            <a:endParaRPr lang="en-US" sz="28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8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8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FF"/>
                </a:solidFill>
                <a:latin typeface="Lucida Console" panose="020B0609040504020204" pitchFamily="49" charset="0"/>
              </a:rPr>
              <a:t>	SELECT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 column_1, …</a:t>
            </a:r>
            <a:r>
              <a:rPr lang="en-US" sz="28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column_n</a:t>
            </a:r>
            <a:endParaRPr lang="en-US" sz="28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Lucida Console" panose="020B0609040504020204" pitchFamily="49" charset="0"/>
              </a:rPr>
              <a:t>	FROM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 table_1,table_2,</a:t>
            </a:r>
            <a:r>
              <a:rPr lang="en-US" sz="28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...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  <a:r>
              <a:rPr lang="en-US" sz="28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table_n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Lucida Console" panose="020B0609040504020204" pitchFamily="49" charset="0"/>
              </a:rPr>
              <a:t>/*can be views*/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     </a:t>
            </a:r>
          </a:p>
          <a:p>
            <a:r>
              <a:rPr lang="en-US" sz="2800" dirty="0">
                <a:solidFill>
                  <a:srgbClr val="0000FF"/>
                </a:solidFill>
                <a:latin typeface="Lucida Console" panose="020B0609040504020204" pitchFamily="49" charset="0"/>
              </a:rPr>
              <a:t>	WHERE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join_condition</a:t>
            </a:r>
            <a:endParaRPr lang="en-US" sz="28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   	</a:t>
            </a:r>
            <a:r>
              <a:rPr lang="en-US" sz="2800" dirty="0">
                <a:solidFill>
                  <a:srgbClr val="0000FF"/>
                </a:solidFill>
                <a:latin typeface="Lucida Console" panose="020B0609040504020204" pitchFamily="49" charset="0"/>
              </a:rPr>
              <a:t>AND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 other </a:t>
            </a:r>
            <a:r>
              <a:rPr lang="en-US" sz="28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subsetting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 conditions</a:t>
            </a:r>
          </a:p>
          <a:p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	other clauses</a:t>
            </a:r>
          </a:p>
          <a:p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8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sz="28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2513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WARE-AUD-PRESENTER-NOTES" val="m05d1.sa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1831</Words>
  <Application>Microsoft Office PowerPoint</Application>
  <PresentationFormat>Widescreen</PresentationFormat>
  <Paragraphs>532</Paragraphs>
  <Slides>69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Calibri</vt:lpstr>
      <vt:lpstr>Calibri Light</vt:lpstr>
      <vt:lpstr>Courier New</vt:lpstr>
      <vt:lpstr>Lucida Console</vt:lpstr>
      <vt:lpstr>Times New Roman</vt:lpstr>
      <vt:lpstr>Wingdings</vt:lpstr>
      <vt:lpstr>Office Theme</vt:lpstr>
      <vt:lpstr>Inner Joins</vt:lpstr>
      <vt:lpstr>Inner joins </vt:lpstr>
      <vt:lpstr>PowerPoint Presentation</vt:lpstr>
      <vt:lpstr>PowerPoint Presentation</vt:lpstr>
      <vt:lpstr>Cartesian Product JOIN</vt:lpstr>
      <vt:lpstr>Cartesian Product – Beware the forgotten where clause</vt:lpstr>
      <vt:lpstr>Inner Joins</vt:lpstr>
      <vt:lpstr>Inner Join with where clause that contains JOIN condition AND other conditions</vt:lpstr>
      <vt:lpstr>General Form of an Inner Join</vt:lpstr>
      <vt:lpstr>Inner Joins  -- Conceptually</vt:lpstr>
      <vt:lpstr>The WHERE clause includes join conditions and can contain other subsetting specifications. </vt:lpstr>
      <vt:lpstr>Tables do not have to be sorted before they are joined.  </vt:lpstr>
      <vt:lpstr>Columns are not overlayed.</vt:lpstr>
      <vt:lpstr>Modify Example Data</vt:lpstr>
      <vt:lpstr>Inner Join</vt:lpstr>
      <vt:lpstr>Inner Join – specify which table to take the variables from</vt:lpstr>
      <vt:lpstr>Inner Join – use a data set option</vt:lpstr>
      <vt:lpstr>Modify Example Data</vt:lpstr>
      <vt:lpstr>The coalesce function</vt:lpstr>
      <vt:lpstr>The coalesce function</vt:lpstr>
      <vt:lpstr>Display the name, city, and birth month of all Australian employees in the Orion Star Data Base.</vt:lpstr>
      <vt:lpstr>PowerPoint Presentation</vt:lpstr>
      <vt:lpstr>Inner Joins</vt:lpstr>
      <vt:lpstr>PowerPoint Presentation</vt:lpstr>
      <vt:lpstr>PowerPoint Presentation</vt:lpstr>
      <vt:lpstr>A note on the join condition</vt:lpstr>
      <vt:lpstr>A note on the join condition</vt:lpstr>
      <vt:lpstr>Inner Join Alternate Syntax </vt:lpstr>
      <vt:lpstr>Inner Join Alternate Syntax</vt:lpstr>
      <vt:lpstr>An example from the airline data base List the employ id, last name, first name and job code for all employees.</vt:lpstr>
      <vt:lpstr>PowerPoint Presentation</vt:lpstr>
      <vt:lpstr>PowerPoint Presentation</vt:lpstr>
      <vt:lpstr>Use an inner join to display names, jobcodes, and ages of all employees who live in New York, sort by jobcode and age</vt:lpstr>
      <vt:lpstr>PowerPoint Presentation</vt:lpstr>
      <vt:lpstr>PowerPoint Presentation</vt:lpstr>
      <vt:lpstr>Inner join with summary function</vt:lpstr>
      <vt:lpstr>Creating tables from joins.</vt:lpstr>
      <vt:lpstr>A query with inner join</vt:lpstr>
      <vt:lpstr>A table from a query with inner join</vt:lpstr>
      <vt:lpstr>Example, Create an analytic file for Nhanes 1999</vt:lpstr>
      <vt:lpstr>The Nhanes 1999 data</vt:lpstr>
      <vt:lpstr>Concatenating Libnames and a handy use of SQL</vt:lpstr>
      <vt:lpstr>The data for creating the analytic file is on five different datasets.</vt:lpstr>
      <vt:lpstr>Mortality</vt:lpstr>
      <vt:lpstr>PowerPoint Presentation</vt:lpstr>
      <vt:lpstr>PowerPoint Presentation</vt:lpstr>
      <vt:lpstr>PowerPoint Presentation</vt:lpstr>
      <vt:lpstr>Blood Pressure (partial)</vt:lpstr>
      <vt:lpstr>Check averages</vt:lpstr>
      <vt:lpstr>Calculate Averages</vt:lpstr>
      <vt:lpstr>Calculate averages with data step</vt:lpstr>
      <vt:lpstr>Demographics</vt:lpstr>
      <vt:lpstr>PowerPoint Presentation</vt:lpstr>
      <vt:lpstr>PowerPoint Presentation</vt:lpstr>
      <vt:lpstr>From Documentation</vt:lpstr>
      <vt:lpstr>From Documentation</vt:lpstr>
      <vt:lpstr>From Documentation</vt:lpstr>
      <vt:lpstr>Bodymeasurements (partial)</vt:lpstr>
      <vt:lpstr>CholesterolHdl</vt:lpstr>
      <vt:lpstr>PowerPoint Presentation</vt:lpstr>
      <vt:lpstr>Doing it in the data step</vt:lpstr>
      <vt:lpstr>Create five datasets</vt:lpstr>
      <vt:lpstr>Sort and Merge</vt:lpstr>
      <vt:lpstr>PowerPoint Presentation</vt:lpstr>
      <vt:lpstr>PowerPoint Presentation</vt:lpstr>
      <vt:lpstr>The same thing in Proc SQL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McGee</dc:creator>
  <cp:lastModifiedBy>Dan McGee</cp:lastModifiedBy>
  <cp:revision>35</cp:revision>
  <dcterms:created xsi:type="dcterms:W3CDTF">2016-01-28T19:24:14Z</dcterms:created>
  <dcterms:modified xsi:type="dcterms:W3CDTF">2017-01-19T19:40:01Z</dcterms:modified>
</cp:coreProperties>
</file>