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61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AA932-8627-466D-9D60-8421A71D15BE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533B1-80C1-494C-BBA3-97BEDEF75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29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FC7FF-735D-42A0-8FE4-1D8D9AD26EA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93028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5BF64-DDF6-45EE-B5A5-9F2F1D952091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79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5EA1-33DB-42BA-ACC1-24F84FA65E4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673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071563"/>
            <a:ext cx="51308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071563"/>
            <a:ext cx="51308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DCC73A7-B7D6-42BC-B760-A5E008A5F512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754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071563"/>
            <a:ext cx="10464800" cy="4267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03CD92-EFAB-417F-BA4E-02A66DBAA96B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48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FADC-1F58-47A6-950D-C0DB7D7EE8D7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95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0A68-FFF6-4A98-A43D-EE3148F9794D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08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275D-354C-447E-B592-89F20ECEBBB7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8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8F99-620B-47E7-B2EE-4DC3D3A3598A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16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C581-EE79-4227-9D1E-0888AD8F75E9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99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3E81-18AA-491F-AADA-6C853AE43B80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67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BECBE-C073-486F-B26C-BBF97B2F4475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25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1/30/2017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8E40F3-EF87-48DE-8323-A59DBD63F200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8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04D7992-03D7-4F1A-B99C-18A2003A5C2F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Module Title"/>
          <p:cNvSpPr>
            <a:spLocks noChangeArrowheads="1"/>
          </p:cNvSpPr>
          <p:nvPr/>
        </p:nvSpPr>
        <p:spPr bwMode="auto">
          <a:xfrm>
            <a:off x="2089052" y="3044874"/>
            <a:ext cx="771165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1" indent="0" fontAlgn="base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>
                <a:latin typeface="+mn-lt"/>
              </a:rPr>
              <a:t>SQL set operators and modifiers.</a:t>
            </a:r>
          </a:p>
          <a:p>
            <a:pPr fontAlgn="base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4400" b="1" dirty="0">
              <a:latin typeface="+mn-lt"/>
            </a:endParaRPr>
          </a:p>
        </p:txBody>
      </p:sp>
      <p:sp>
        <p:nvSpPr>
          <p:cNvPr id="16399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1491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37116" y="0"/>
            <a:ext cx="3309851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Basic Syntax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57074" y="1837585"/>
            <a:ext cx="55362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	intersect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8695916" y="2366352"/>
            <a:ext cx="2154436" cy="203132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/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INTERSECT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EXCEPT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UNION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OUTER UNION</a:t>
            </a:r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 flipV="1">
            <a:off x="7213600" y="3382014"/>
            <a:ext cx="148231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485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Set Operators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8731" y="147320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Set operators vertically combine rows from two result sets. There are four set operators:</a:t>
            </a:r>
          </a:p>
        </p:txBody>
      </p:sp>
      <p:sp>
        <p:nvSpPr>
          <p:cNvPr id="2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AEF1006-96F4-487D-8F07-A2EC6A358BA3}" type="slidenum">
              <a:rPr lang="en-US" altLang="en-US" sz="1400">
                <a:solidFill>
                  <a:prstClr val="black"/>
                </a:solidFill>
              </a:rPr>
              <a:pPr eaLnBrk="1" hangingPunct="1"/>
              <a:t>3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7" name="Text Box 91"/>
          <p:cNvSpPr txBox="1">
            <a:spLocks noChangeArrowheads="1"/>
          </p:cNvSpPr>
          <p:nvPr/>
        </p:nvSpPr>
        <p:spPr bwMode="auto">
          <a:xfrm>
            <a:off x="3326424" y="3041162"/>
            <a:ext cx="9409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</a:rPr>
              <a:t>Except</a:t>
            </a:r>
          </a:p>
        </p:txBody>
      </p:sp>
      <p:sp>
        <p:nvSpPr>
          <p:cNvPr id="18438" name="Text Box 92"/>
          <p:cNvSpPr txBox="1">
            <a:spLocks noChangeArrowheads="1"/>
          </p:cNvSpPr>
          <p:nvPr/>
        </p:nvSpPr>
        <p:spPr bwMode="auto">
          <a:xfrm>
            <a:off x="3313723" y="4879487"/>
            <a:ext cx="11798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Intersect</a:t>
            </a:r>
          </a:p>
        </p:txBody>
      </p:sp>
      <p:sp>
        <p:nvSpPr>
          <p:cNvPr id="18439" name="Text Box 93"/>
          <p:cNvSpPr txBox="1">
            <a:spLocks noChangeArrowheads="1"/>
          </p:cNvSpPr>
          <p:nvPr/>
        </p:nvSpPr>
        <p:spPr bwMode="auto">
          <a:xfrm>
            <a:off x="8203224" y="3041162"/>
            <a:ext cx="8063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Union</a:t>
            </a:r>
          </a:p>
        </p:txBody>
      </p:sp>
      <p:sp>
        <p:nvSpPr>
          <p:cNvPr id="18440" name="Text Box 94"/>
          <p:cNvSpPr txBox="1">
            <a:spLocks noChangeArrowheads="1"/>
          </p:cNvSpPr>
          <p:nvPr/>
        </p:nvSpPr>
        <p:spPr bwMode="auto">
          <a:xfrm>
            <a:off x="8203224" y="4879487"/>
            <a:ext cx="16607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Outer Union</a:t>
            </a:r>
          </a:p>
        </p:txBody>
      </p:sp>
      <p:grpSp>
        <p:nvGrpSpPr>
          <p:cNvPr id="18441" name="Group 95"/>
          <p:cNvGrpSpPr>
            <a:grpSpLocks/>
          </p:cNvGrpSpPr>
          <p:nvPr/>
        </p:nvGrpSpPr>
        <p:grpSpPr bwMode="auto">
          <a:xfrm>
            <a:off x="2183423" y="2495062"/>
            <a:ext cx="920750" cy="1447800"/>
            <a:chOff x="3840" y="1344"/>
            <a:chExt cx="1020" cy="1604"/>
          </a:xfrm>
        </p:grpSpPr>
        <p:sp>
          <p:nvSpPr>
            <p:cNvPr id="18456" name="Oval 96"/>
            <p:cNvSpPr>
              <a:spLocks noChangeAspect="1" noChangeArrowheads="1"/>
            </p:cNvSpPr>
            <p:nvPr/>
          </p:nvSpPr>
          <p:spPr bwMode="auto">
            <a:xfrm rot="5400000">
              <a:off x="3852" y="1940"/>
              <a:ext cx="1008" cy="100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457" name="Oval 97"/>
            <p:cNvSpPr>
              <a:spLocks noChangeAspect="1" noChangeArrowheads="1"/>
            </p:cNvSpPr>
            <p:nvPr/>
          </p:nvSpPr>
          <p:spPr bwMode="auto">
            <a:xfrm rot="5400000">
              <a:off x="3840" y="1344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458" name="Oval 98"/>
            <p:cNvSpPr>
              <a:spLocks noChangeAspect="1" noChangeArrowheads="1"/>
            </p:cNvSpPr>
            <p:nvPr/>
          </p:nvSpPr>
          <p:spPr bwMode="auto">
            <a:xfrm rot="5400000">
              <a:off x="3840" y="1344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459" name="Freeform 99"/>
            <p:cNvSpPr>
              <a:spLocks/>
            </p:cNvSpPr>
            <p:nvPr/>
          </p:nvSpPr>
          <p:spPr bwMode="auto">
            <a:xfrm>
              <a:off x="3942" y="1932"/>
              <a:ext cx="816" cy="432"/>
            </a:xfrm>
            <a:custGeom>
              <a:avLst/>
              <a:gdLst>
                <a:gd name="T0" fmla="*/ 0 w 7842"/>
                <a:gd name="T1" fmla="*/ 0 h 3598"/>
                <a:gd name="T2" fmla="*/ 0 w 7842"/>
                <a:gd name="T3" fmla="*/ 0 h 3598"/>
                <a:gd name="T4" fmla="*/ 0 w 7842"/>
                <a:gd name="T5" fmla="*/ 0 h 3598"/>
                <a:gd name="T6" fmla="*/ 0 w 7842"/>
                <a:gd name="T7" fmla="*/ 0 h 3598"/>
                <a:gd name="T8" fmla="*/ 0 w 7842"/>
                <a:gd name="T9" fmla="*/ 0 h 3598"/>
                <a:gd name="T10" fmla="*/ 0 w 7842"/>
                <a:gd name="T11" fmla="*/ 0 h 3598"/>
                <a:gd name="T12" fmla="*/ 0 w 7842"/>
                <a:gd name="T13" fmla="*/ 0 h 3598"/>
                <a:gd name="T14" fmla="*/ 0 w 7842"/>
                <a:gd name="T15" fmla="*/ 0 h 3598"/>
                <a:gd name="T16" fmla="*/ 0 w 7842"/>
                <a:gd name="T17" fmla="*/ 0 h 3598"/>
                <a:gd name="T18" fmla="*/ 0 w 7842"/>
                <a:gd name="T19" fmla="*/ 0 h 3598"/>
                <a:gd name="T20" fmla="*/ 0 w 7842"/>
                <a:gd name="T21" fmla="*/ 0 h 3598"/>
                <a:gd name="T22" fmla="*/ 0 w 7842"/>
                <a:gd name="T23" fmla="*/ 0 h 3598"/>
                <a:gd name="T24" fmla="*/ 0 w 7842"/>
                <a:gd name="T25" fmla="*/ 0 h 3598"/>
                <a:gd name="T26" fmla="*/ 0 w 7842"/>
                <a:gd name="T27" fmla="*/ 0 h 3598"/>
                <a:gd name="T28" fmla="*/ 0 w 7842"/>
                <a:gd name="T29" fmla="*/ 0 h 3598"/>
                <a:gd name="T30" fmla="*/ 0 w 7842"/>
                <a:gd name="T31" fmla="*/ 0 h 3598"/>
                <a:gd name="T32" fmla="*/ 0 w 7842"/>
                <a:gd name="T33" fmla="*/ 0 h 3598"/>
                <a:gd name="T34" fmla="*/ 0 w 7842"/>
                <a:gd name="T35" fmla="*/ 0 h 3598"/>
                <a:gd name="T36" fmla="*/ 0 w 7842"/>
                <a:gd name="T37" fmla="*/ 0 h 3598"/>
                <a:gd name="T38" fmla="*/ 0 w 7842"/>
                <a:gd name="T39" fmla="*/ 0 h 3598"/>
                <a:gd name="T40" fmla="*/ 0 w 7842"/>
                <a:gd name="T41" fmla="*/ 0 h 3598"/>
                <a:gd name="T42" fmla="*/ 0 w 7842"/>
                <a:gd name="T43" fmla="*/ 0 h 3598"/>
                <a:gd name="T44" fmla="*/ 0 w 7842"/>
                <a:gd name="T45" fmla="*/ 0 h 3598"/>
                <a:gd name="T46" fmla="*/ 0 w 7842"/>
                <a:gd name="T47" fmla="*/ 0 h 3598"/>
                <a:gd name="T48" fmla="*/ 0 w 7842"/>
                <a:gd name="T49" fmla="*/ 0 h 3598"/>
                <a:gd name="T50" fmla="*/ 0 w 7842"/>
                <a:gd name="T51" fmla="*/ 0 h 3598"/>
                <a:gd name="T52" fmla="*/ 0 w 7842"/>
                <a:gd name="T53" fmla="*/ 0 h 3598"/>
                <a:gd name="T54" fmla="*/ 0 w 7842"/>
                <a:gd name="T55" fmla="*/ 0 h 3598"/>
                <a:gd name="T56" fmla="*/ 0 w 7842"/>
                <a:gd name="T57" fmla="*/ 0 h 3598"/>
                <a:gd name="T58" fmla="*/ 0 w 7842"/>
                <a:gd name="T59" fmla="*/ 0 h 3598"/>
                <a:gd name="T60" fmla="*/ 0 w 7842"/>
                <a:gd name="T61" fmla="*/ 0 h 3598"/>
                <a:gd name="T62" fmla="*/ 0 w 7842"/>
                <a:gd name="T63" fmla="*/ 0 h 3598"/>
                <a:gd name="T64" fmla="*/ 0 w 7842"/>
                <a:gd name="T65" fmla="*/ 0 h 3598"/>
                <a:gd name="T66" fmla="*/ 0 w 7842"/>
                <a:gd name="T67" fmla="*/ 0 h 3598"/>
                <a:gd name="T68" fmla="*/ 0 w 7842"/>
                <a:gd name="T69" fmla="*/ 0 h 3598"/>
                <a:gd name="T70" fmla="*/ 0 w 7842"/>
                <a:gd name="T71" fmla="*/ 0 h 3598"/>
                <a:gd name="T72" fmla="*/ 0 w 7842"/>
                <a:gd name="T73" fmla="*/ 0 h 3598"/>
                <a:gd name="T74" fmla="*/ 0 w 7842"/>
                <a:gd name="T75" fmla="*/ 0 h 3598"/>
                <a:gd name="T76" fmla="*/ 0 w 7842"/>
                <a:gd name="T77" fmla="*/ 0 h 3598"/>
                <a:gd name="T78" fmla="*/ 0 w 7842"/>
                <a:gd name="T79" fmla="*/ 0 h 3598"/>
                <a:gd name="T80" fmla="*/ 0 w 7842"/>
                <a:gd name="T81" fmla="*/ 0 h 3598"/>
                <a:gd name="T82" fmla="*/ 0 w 7842"/>
                <a:gd name="T83" fmla="*/ 0 h 3598"/>
                <a:gd name="T84" fmla="*/ 0 w 7842"/>
                <a:gd name="T85" fmla="*/ 0 h 359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42"/>
                <a:gd name="T130" fmla="*/ 0 h 3598"/>
                <a:gd name="T131" fmla="*/ 7842 w 7842"/>
                <a:gd name="T132" fmla="*/ 3598 h 359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42" h="3598">
                  <a:moveTo>
                    <a:pt x="3972" y="0"/>
                  </a:moveTo>
                  <a:lnTo>
                    <a:pt x="4116" y="2"/>
                  </a:lnTo>
                  <a:lnTo>
                    <a:pt x="4259" y="8"/>
                  </a:lnTo>
                  <a:lnTo>
                    <a:pt x="4401" y="17"/>
                  </a:lnTo>
                  <a:lnTo>
                    <a:pt x="4542" y="31"/>
                  </a:lnTo>
                  <a:lnTo>
                    <a:pt x="4681" y="49"/>
                  </a:lnTo>
                  <a:lnTo>
                    <a:pt x="4820" y="69"/>
                  </a:lnTo>
                  <a:lnTo>
                    <a:pt x="4958" y="94"/>
                  </a:lnTo>
                  <a:lnTo>
                    <a:pt x="5094" y="122"/>
                  </a:lnTo>
                  <a:lnTo>
                    <a:pt x="5228" y="154"/>
                  </a:lnTo>
                  <a:lnTo>
                    <a:pt x="5362" y="189"/>
                  </a:lnTo>
                  <a:lnTo>
                    <a:pt x="5495" y="228"/>
                  </a:lnTo>
                  <a:lnTo>
                    <a:pt x="5625" y="270"/>
                  </a:lnTo>
                  <a:lnTo>
                    <a:pt x="5754" y="315"/>
                  </a:lnTo>
                  <a:lnTo>
                    <a:pt x="5881" y="364"/>
                  </a:lnTo>
                  <a:lnTo>
                    <a:pt x="6007" y="415"/>
                  </a:lnTo>
                  <a:lnTo>
                    <a:pt x="6131" y="470"/>
                  </a:lnTo>
                  <a:lnTo>
                    <a:pt x="6254" y="528"/>
                  </a:lnTo>
                  <a:lnTo>
                    <a:pt x="6374" y="589"/>
                  </a:lnTo>
                  <a:lnTo>
                    <a:pt x="6492" y="654"/>
                  </a:lnTo>
                  <a:lnTo>
                    <a:pt x="6609" y="721"/>
                  </a:lnTo>
                  <a:lnTo>
                    <a:pt x="6724" y="792"/>
                  </a:lnTo>
                  <a:lnTo>
                    <a:pt x="6837" y="864"/>
                  </a:lnTo>
                  <a:lnTo>
                    <a:pt x="6947" y="940"/>
                  </a:lnTo>
                  <a:lnTo>
                    <a:pt x="7056" y="1018"/>
                  </a:lnTo>
                  <a:lnTo>
                    <a:pt x="7162" y="1099"/>
                  </a:lnTo>
                  <a:lnTo>
                    <a:pt x="7266" y="1184"/>
                  </a:lnTo>
                  <a:lnTo>
                    <a:pt x="7368" y="1270"/>
                  </a:lnTo>
                  <a:lnTo>
                    <a:pt x="7468" y="1359"/>
                  </a:lnTo>
                  <a:lnTo>
                    <a:pt x="7565" y="1450"/>
                  </a:lnTo>
                  <a:lnTo>
                    <a:pt x="7660" y="1544"/>
                  </a:lnTo>
                  <a:lnTo>
                    <a:pt x="7752" y="1641"/>
                  </a:lnTo>
                  <a:lnTo>
                    <a:pt x="7842" y="1739"/>
                  </a:lnTo>
                  <a:lnTo>
                    <a:pt x="7751" y="1844"/>
                  </a:lnTo>
                  <a:lnTo>
                    <a:pt x="7659" y="1947"/>
                  </a:lnTo>
                  <a:lnTo>
                    <a:pt x="7564" y="2047"/>
                  </a:lnTo>
                  <a:lnTo>
                    <a:pt x="7466" y="2145"/>
                  </a:lnTo>
                  <a:lnTo>
                    <a:pt x="7365" y="2239"/>
                  </a:lnTo>
                  <a:lnTo>
                    <a:pt x="7262" y="2331"/>
                  </a:lnTo>
                  <a:lnTo>
                    <a:pt x="7156" y="2421"/>
                  </a:lnTo>
                  <a:lnTo>
                    <a:pt x="7048" y="2508"/>
                  </a:lnTo>
                  <a:lnTo>
                    <a:pt x="6938" y="2591"/>
                  </a:lnTo>
                  <a:lnTo>
                    <a:pt x="6824" y="2673"/>
                  </a:lnTo>
                  <a:lnTo>
                    <a:pt x="6709" y="2751"/>
                  </a:lnTo>
                  <a:lnTo>
                    <a:pt x="6591" y="2825"/>
                  </a:lnTo>
                  <a:lnTo>
                    <a:pt x="6472" y="2897"/>
                  </a:lnTo>
                  <a:lnTo>
                    <a:pt x="6350" y="2966"/>
                  </a:lnTo>
                  <a:lnTo>
                    <a:pt x="6227" y="3032"/>
                  </a:lnTo>
                  <a:lnTo>
                    <a:pt x="6101" y="3094"/>
                  </a:lnTo>
                  <a:lnTo>
                    <a:pt x="5974" y="3153"/>
                  </a:lnTo>
                  <a:lnTo>
                    <a:pt x="5844" y="3208"/>
                  </a:lnTo>
                  <a:lnTo>
                    <a:pt x="5713" y="3261"/>
                  </a:lnTo>
                  <a:lnTo>
                    <a:pt x="5580" y="3309"/>
                  </a:lnTo>
                  <a:lnTo>
                    <a:pt x="5445" y="3354"/>
                  </a:lnTo>
                  <a:lnTo>
                    <a:pt x="5308" y="3395"/>
                  </a:lnTo>
                  <a:lnTo>
                    <a:pt x="5171" y="3433"/>
                  </a:lnTo>
                  <a:lnTo>
                    <a:pt x="5032" y="3467"/>
                  </a:lnTo>
                  <a:lnTo>
                    <a:pt x="4891" y="3498"/>
                  </a:lnTo>
                  <a:lnTo>
                    <a:pt x="4749" y="3524"/>
                  </a:lnTo>
                  <a:lnTo>
                    <a:pt x="4604" y="3546"/>
                  </a:lnTo>
                  <a:lnTo>
                    <a:pt x="4460" y="3565"/>
                  </a:lnTo>
                  <a:lnTo>
                    <a:pt x="4314" y="3579"/>
                  </a:lnTo>
                  <a:lnTo>
                    <a:pt x="4167" y="3589"/>
                  </a:lnTo>
                  <a:lnTo>
                    <a:pt x="4018" y="3596"/>
                  </a:lnTo>
                  <a:lnTo>
                    <a:pt x="3869" y="3598"/>
                  </a:lnTo>
                  <a:lnTo>
                    <a:pt x="3726" y="3596"/>
                  </a:lnTo>
                  <a:lnTo>
                    <a:pt x="3582" y="3590"/>
                  </a:lnTo>
                  <a:lnTo>
                    <a:pt x="3440" y="3581"/>
                  </a:lnTo>
                  <a:lnTo>
                    <a:pt x="3299" y="3567"/>
                  </a:lnTo>
                  <a:lnTo>
                    <a:pt x="3159" y="3549"/>
                  </a:lnTo>
                  <a:lnTo>
                    <a:pt x="3020" y="3529"/>
                  </a:lnTo>
                  <a:lnTo>
                    <a:pt x="2882" y="3504"/>
                  </a:lnTo>
                  <a:lnTo>
                    <a:pt x="2747" y="3477"/>
                  </a:lnTo>
                  <a:lnTo>
                    <a:pt x="2612" y="3444"/>
                  </a:lnTo>
                  <a:lnTo>
                    <a:pt x="2478" y="3409"/>
                  </a:lnTo>
                  <a:lnTo>
                    <a:pt x="2347" y="3370"/>
                  </a:lnTo>
                  <a:lnTo>
                    <a:pt x="2216" y="3328"/>
                  </a:lnTo>
                  <a:lnTo>
                    <a:pt x="2087" y="3283"/>
                  </a:lnTo>
                  <a:lnTo>
                    <a:pt x="1959" y="3234"/>
                  </a:lnTo>
                  <a:lnTo>
                    <a:pt x="1833" y="3183"/>
                  </a:lnTo>
                  <a:lnTo>
                    <a:pt x="1710" y="3128"/>
                  </a:lnTo>
                  <a:lnTo>
                    <a:pt x="1587" y="3070"/>
                  </a:lnTo>
                  <a:lnTo>
                    <a:pt x="1467" y="3009"/>
                  </a:lnTo>
                  <a:lnTo>
                    <a:pt x="1348" y="2944"/>
                  </a:lnTo>
                  <a:lnTo>
                    <a:pt x="1231" y="2877"/>
                  </a:lnTo>
                  <a:lnTo>
                    <a:pt x="1116" y="2807"/>
                  </a:lnTo>
                  <a:lnTo>
                    <a:pt x="1004" y="2734"/>
                  </a:lnTo>
                  <a:lnTo>
                    <a:pt x="893" y="2658"/>
                  </a:lnTo>
                  <a:lnTo>
                    <a:pt x="785" y="2580"/>
                  </a:lnTo>
                  <a:lnTo>
                    <a:pt x="679" y="2499"/>
                  </a:lnTo>
                  <a:lnTo>
                    <a:pt x="574" y="2414"/>
                  </a:lnTo>
                  <a:lnTo>
                    <a:pt x="472" y="2328"/>
                  </a:lnTo>
                  <a:lnTo>
                    <a:pt x="373" y="2239"/>
                  </a:lnTo>
                  <a:lnTo>
                    <a:pt x="276" y="2148"/>
                  </a:lnTo>
                  <a:lnTo>
                    <a:pt x="181" y="2054"/>
                  </a:lnTo>
                  <a:lnTo>
                    <a:pt x="89" y="1957"/>
                  </a:lnTo>
                  <a:lnTo>
                    <a:pt x="0" y="1859"/>
                  </a:lnTo>
                  <a:lnTo>
                    <a:pt x="89" y="1754"/>
                  </a:lnTo>
                  <a:lnTo>
                    <a:pt x="182" y="1651"/>
                  </a:lnTo>
                  <a:lnTo>
                    <a:pt x="278" y="1551"/>
                  </a:lnTo>
                  <a:lnTo>
                    <a:pt x="375" y="1453"/>
                  </a:lnTo>
                  <a:lnTo>
                    <a:pt x="475" y="1359"/>
                  </a:lnTo>
                  <a:lnTo>
                    <a:pt x="579" y="1267"/>
                  </a:lnTo>
                  <a:lnTo>
                    <a:pt x="685" y="1177"/>
                  </a:lnTo>
                  <a:lnTo>
                    <a:pt x="793" y="1090"/>
                  </a:lnTo>
                  <a:lnTo>
                    <a:pt x="904" y="1007"/>
                  </a:lnTo>
                  <a:lnTo>
                    <a:pt x="1016" y="925"/>
                  </a:lnTo>
                  <a:lnTo>
                    <a:pt x="1131" y="847"/>
                  </a:lnTo>
                  <a:lnTo>
                    <a:pt x="1249" y="773"/>
                  </a:lnTo>
                  <a:lnTo>
                    <a:pt x="1369" y="701"/>
                  </a:lnTo>
                  <a:lnTo>
                    <a:pt x="1490" y="632"/>
                  </a:lnTo>
                  <a:lnTo>
                    <a:pt x="1614" y="566"/>
                  </a:lnTo>
                  <a:lnTo>
                    <a:pt x="1739" y="504"/>
                  </a:lnTo>
                  <a:lnTo>
                    <a:pt x="1867" y="445"/>
                  </a:lnTo>
                  <a:lnTo>
                    <a:pt x="1996" y="390"/>
                  </a:lnTo>
                  <a:lnTo>
                    <a:pt x="2128" y="337"/>
                  </a:lnTo>
                  <a:lnTo>
                    <a:pt x="2262" y="289"/>
                  </a:lnTo>
                  <a:lnTo>
                    <a:pt x="2396" y="245"/>
                  </a:lnTo>
                  <a:lnTo>
                    <a:pt x="2532" y="203"/>
                  </a:lnTo>
                  <a:lnTo>
                    <a:pt x="2670" y="165"/>
                  </a:lnTo>
                  <a:lnTo>
                    <a:pt x="2810" y="131"/>
                  </a:lnTo>
                  <a:lnTo>
                    <a:pt x="2950" y="100"/>
                  </a:lnTo>
                  <a:lnTo>
                    <a:pt x="3092" y="74"/>
                  </a:lnTo>
                  <a:lnTo>
                    <a:pt x="3236" y="52"/>
                  </a:lnTo>
                  <a:lnTo>
                    <a:pt x="3381" y="33"/>
                  </a:lnTo>
                  <a:lnTo>
                    <a:pt x="3527" y="19"/>
                  </a:lnTo>
                  <a:lnTo>
                    <a:pt x="3674" y="9"/>
                  </a:lnTo>
                  <a:lnTo>
                    <a:pt x="3822" y="2"/>
                  </a:lnTo>
                  <a:lnTo>
                    <a:pt x="3972" y="0"/>
                  </a:ln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8442" name="Group 100"/>
          <p:cNvGrpSpPr>
            <a:grpSpLocks/>
          </p:cNvGrpSpPr>
          <p:nvPr/>
        </p:nvGrpSpPr>
        <p:grpSpPr bwMode="auto">
          <a:xfrm>
            <a:off x="2183423" y="4336562"/>
            <a:ext cx="920750" cy="1447800"/>
            <a:chOff x="3840" y="1344"/>
            <a:chExt cx="1020" cy="1604"/>
          </a:xfrm>
        </p:grpSpPr>
        <p:sp>
          <p:nvSpPr>
            <p:cNvPr id="18452" name="Oval 101"/>
            <p:cNvSpPr>
              <a:spLocks noChangeAspect="1" noChangeArrowheads="1"/>
            </p:cNvSpPr>
            <p:nvPr/>
          </p:nvSpPr>
          <p:spPr bwMode="auto">
            <a:xfrm rot="5400000">
              <a:off x="3852" y="1940"/>
              <a:ext cx="1008" cy="100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453" name="Oval 102"/>
            <p:cNvSpPr>
              <a:spLocks noChangeAspect="1" noChangeArrowheads="1"/>
            </p:cNvSpPr>
            <p:nvPr/>
          </p:nvSpPr>
          <p:spPr bwMode="auto">
            <a:xfrm rot="5400000">
              <a:off x="3840" y="1344"/>
              <a:ext cx="1008" cy="1008"/>
            </a:xfrm>
            <a:prstGeom prst="ellipse">
              <a:avLst/>
            </a:prstGeom>
            <a:solidFill>
              <a:srgbClr val="FFFF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454" name="Oval 103"/>
            <p:cNvSpPr>
              <a:spLocks noChangeAspect="1" noChangeArrowheads="1"/>
            </p:cNvSpPr>
            <p:nvPr/>
          </p:nvSpPr>
          <p:spPr bwMode="auto">
            <a:xfrm rot="5400000">
              <a:off x="3840" y="1344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455" name="Freeform 104"/>
            <p:cNvSpPr>
              <a:spLocks/>
            </p:cNvSpPr>
            <p:nvPr/>
          </p:nvSpPr>
          <p:spPr bwMode="auto">
            <a:xfrm>
              <a:off x="3942" y="1932"/>
              <a:ext cx="816" cy="420"/>
            </a:xfrm>
            <a:custGeom>
              <a:avLst/>
              <a:gdLst>
                <a:gd name="T0" fmla="*/ 0 w 7842"/>
                <a:gd name="T1" fmla="*/ 0 h 3598"/>
                <a:gd name="T2" fmla="*/ 0 w 7842"/>
                <a:gd name="T3" fmla="*/ 0 h 3598"/>
                <a:gd name="T4" fmla="*/ 0 w 7842"/>
                <a:gd name="T5" fmla="*/ 0 h 3598"/>
                <a:gd name="T6" fmla="*/ 0 w 7842"/>
                <a:gd name="T7" fmla="*/ 0 h 3598"/>
                <a:gd name="T8" fmla="*/ 0 w 7842"/>
                <a:gd name="T9" fmla="*/ 0 h 3598"/>
                <a:gd name="T10" fmla="*/ 0 w 7842"/>
                <a:gd name="T11" fmla="*/ 0 h 3598"/>
                <a:gd name="T12" fmla="*/ 0 w 7842"/>
                <a:gd name="T13" fmla="*/ 0 h 3598"/>
                <a:gd name="T14" fmla="*/ 0 w 7842"/>
                <a:gd name="T15" fmla="*/ 0 h 3598"/>
                <a:gd name="T16" fmla="*/ 0 w 7842"/>
                <a:gd name="T17" fmla="*/ 0 h 3598"/>
                <a:gd name="T18" fmla="*/ 0 w 7842"/>
                <a:gd name="T19" fmla="*/ 0 h 3598"/>
                <a:gd name="T20" fmla="*/ 0 w 7842"/>
                <a:gd name="T21" fmla="*/ 0 h 3598"/>
                <a:gd name="T22" fmla="*/ 0 w 7842"/>
                <a:gd name="T23" fmla="*/ 0 h 3598"/>
                <a:gd name="T24" fmla="*/ 0 w 7842"/>
                <a:gd name="T25" fmla="*/ 0 h 3598"/>
                <a:gd name="T26" fmla="*/ 0 w 7842"/>
                <a:gd name="T27" fmla="*/ 0 h 3598"/>
                <a:gd name="T28" fmla="*/ 0 w 7842"/>
                <a:gd name="T29" fmla="*/ 0 h 3598"/>
                <a:gd name="T30" fmla="*/ 0 w 7842"/>
                <a:gd name="T31" fmla="*/ 0 h 3598"/>
                <a:gd name="T32" fmla="*/ 0 w 7842"/>
                <a:gd name="T33" fmla="*/ 0 h 3598"/>
                <a:gd name="T34" fmla="*/ 0 w 7842"/>
                <a:gd name="T35" fmla="*/ 0 h 3598"/>
                <a:gd name="T36" fmla="*/ 0 w 7842"/>
                <a:gd name="T37" fmla="*/ 0 h 3598"/>
                <a:gd name="T38" fmla="*/ 0 w 7842"/>
                <a:gd name="T39" fmla="*/ 0 h 3598"/>
                <a:gd name="T40" fmla="*/ 0 w 7842"/>
                <a:gd name="T41" fmla="*/ 0 h 3598"/>
                <a:gd name="T42" fmla="*/ 0 w 7842"/>
                <a:gd name="T43" fmla="*/ 0 h 3598"/>
                <a:gd name="T44" fmla="*/ 0 w 7842"/>
                <a:gd name="T45" fmla="*/ 0 h 3598"/>
                <a:gd name="T46" fmla="*/ 0 w 7842"/>
                <a:gd name="T47" fmla="*/ 0 h 3598"/>
                <a:gd name="T48" fmla="*/ 0 w 7842"/>
                <a:gd name="T49" fmla="*/ 0 h 3598"/>
                <a:gd name="T50" fmla="*/ 0 w 7842"/>
                <a:gd name="T51" fmla="*/ 0 h 3598"/>
                <a:gd name="T52" fmla="*/ 0 w 7842"/>
                <a:gd name="T53" fmla="*/ 0 h 3598"/>
                <a:gd name="T54" fmla="*/ 0 w 7842"/>
                <a:gd name="T55" fmla="*/ 0 h 3598"/>
                <a:gd name="T56" fmla="*/ 0 w 7842"/>
                <a:gd name="T57" fmla="*/ 0 h 3598"/>
                <a:gd name="T58" fmla="*/ 0 w 7842"/>
                <a:gd name="T59" fmla="*/ 0 h 3598"/>
                <a:gd name="T60" fmla="*/ 0 w 7842"/>
                <a:gd name="T61" fmla="*/ 0 h 3598"/>
                <a:gd name="T62" fmla="*/ 0 w 7842"/>
                <a:gd name="T63" fmla="*/ 0 h 3598"/>
                <a:gd name="T64" fmla="*/ 0 w 7842"/>
                <a:gd name="T65" fmla="*/ 0 h 3598"/>
                <a:gd name="T66" fmla="*/ 0 w 7842"/>
                <a:gd name="T67" fmla="*/ 0 h 3598"/>
                <a:gd name="T68" fmla="*/ 0 w 7842"/>
                <a:gd name="T69" fmla="*/ 0 h 3598"/>
                <a:gd name="T70" fmla="*/ 0 w 7842"/>
                <a:gd name="T71" fmla="*/ 0 h 3598"/>
                <a:gd name="T72" fmla="*/ 0 w 7842"/>
                <a:gd name="T73" fmla="*/ 0 h 3598"/>
                <a:gd name="T74" fmla="*/ 0 w 7842"/>
                <a:gd name="T75" fmla="*/ 0 h 3598"/>
                <a:gd name="T76" fmla="*/ 0 w 7842"/>
                <a:gd name="T77" fmla="*/ 0 h 3598"/>
                <a:gd name="T78" fmla="*/ 0 w 7842"/>
                <a:gd name="T79" fmla="*/ 0 h 3598"/>
                <a:gd name="T80" fmla="*/ 0 w 7842"/>
                <a:gd name="T81" fmla="*/ 0 h 3598"/>
                <a:gd name="T82" fmla="*/ 0 w 7842"/>
                <a:gd name="T83" fmla="*/ 0 h 3598"/>
                <a:gd name="T84" fmla="*/ 0 w 7842"/>
                <a:gd name="T85" fmla="*/ 0 h 359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42"/>
                <a:gd name="T130" fmla="*/ 0 h 3598"/>
                <a:gd name="T131" fmla="*/ 7842 w 7842"/>
                <a:gd name="T132" fmla="*/ 3598 h 359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42" h="3598">
                  <a:moveTo>
                    <a:pt x="3972" y="0"/>
                  </a:moveTo>
                  <a:lnTo>
                    <a:pt x="4116" y="2"/>
                  </a:lnTo>
                  <a:lnTo>
                    <a:pt x="4259" y="8"/>
                  </a:lnTo>
                  <a:lnTo>
                    <a:pt x="4401" y="17"/>
                  </a:lnTo>
                  <a:lnTo>
                    <a:pt x="4542" y="31"/>
                  </a:lnTo>
                  <a:lnTo>
                    <a:pt x="4681" y="49"/>
                  </a:lnTo>
                  <a:lnTo>
                    <a:pt x="4820" y="69"/>
                  </a:lnTo>
                  <a:lnTo>
                    <a:pt x="4958" y="94"/>
                  </a:lnTo>
                  <a:lnTo>
                    <a:pt x="5094" y="122"/>
                  </a:lnTo>
                  <a:lnTo>
                    <a:pt x="5228" y="154"/>
                  </a:lnTo>
                  <a:lnTo>
                    <a:pt x="5362" y="189"/>
                  </a:lnTo>
                  <a:lnTo>
                    <a:pt x="5495" y="228"/>
                  </a:lnTo>
                  <a:lnTo>
                    <a:pt x="5625" y="270"/>
                  </a:lnTo>
                  <a:lnTo>
                    <a:pt x="5754" y="315"/>
                  </a:lnTo>
                  <a:lnTo>
                    <a:pt x="5881" y="364"/>
                  </a:lnTo>
                  <a:lnTo>
                    <a:pt x="6007" y="415"/>
                  </a:lnTo>
                  <a:lnTo>
                    <a:pt x="6131" y="470"/>
                  </a:lnTo>
                  <a:lnTo>
                    <a:pt x="6254" y="528"/>
                  </a:lnTo>
                  <a:lnTo>
                    <a:pt x="6374" y="589"/>
                  </a:lnTo>
                  <a:lnTo>
                    <a:pt x="6492" y="654"/>
                  </a:lnTo>
                  <a:lnTo>
                    <a:pt x="6609" y="721"/>
                  </a:lnTo>
                  <a:lnTo>
                    <a:pt x="6724" y="792"/>
                  </a:lnTo>
                  <a:lnTo>
                    <a:pt x="6837" y="864"/>
                  </a:lnTo>
                  <a:lnTo>
                    <a:pt x="6947" y="940"/>
                  </a:lnTo>
                  <a:lnTo>
                    <a:pt x="7056" y="1018"/>
                  </a:lnTo>
                  <a:lnTo>
                    <a:pt x="7162" y="1099"/>
                  </a:lnTo>
                  <a:lnTo>
                    <a:pt x="7266" y="1184"/>
                  </a:lnTo>
                  <a:lnTo>
                    <a:pt x="7368" y="1270"/>
                  </a:lnTo>
                  <a:lnTo>
                    <a:pt x="7468" y="1359"/>
                  </a:lnTo>
                  <a:lnTo>
                    <a:pt x="7565" y="1450"/>
                  </a:lnTo>
                  <a:lnTo>
                    <a:pt x="7660" y="1544"/>
                  </a:lnTo>
                  <a:lnTo>
                    <a:pt x="7752" y="1641"/>
                  </a:lnTo>
                  <a:lnTo>
                    <a:pt x="7842" y="1739"/>
                  </a:lnTo>
                  <a:lnTo>
                    <a:pt x="7751" y="1844"/>
                  </a:lnTo>
                  <a:lnTo>
                    <a:pt x="7659" y="1947"/>
                  </a:lnTo>
                  <a:lnTo>
                    <a:pt x="7564" y="2047"/>
                  </a:lnTo>
                  <a:lnTo>
                    <a:pt x="7466" y="2145"/>
                  </a:lnTo>
                  <a:lnTo>
                    <a:pt x="7365" y="2239"/>
                  </a:lnTo>
                  <a:lnTo>
                    <a:pt x="7262" y="2331"/>
                  </a:lnTo>
                  <a:lnTo>
                    <a:pt x="7156" y="2421"/>
                  </a:lnTo>
                  <a:lnTo>
                    <a:pt x="7048" y="2508"/>
                  </a:lnTo>
                  <a:lnTo>
                    <a:pt x="6938" y="2591"/>
                  </a:lnTo>
                  <a:lnTo>
                    <a:pt x="6824" y="2673"/>
                  </a:lnTo>
                  <a:lnTo>
                    <a:pt x="6709" y="2751"/>
                  </a:lnTo>
                  <a:lnTo>
                    <a:pt x="6591" y="2825"/>
                  </a:lnTo>
                  <a:lnTo>
                    <a:pt x="6472" y="2897"/>
                  </a:lnTo>
                  <a:lnTo>
                    <a:pt x="6350" y="2966"/>
                  </a:lnTo>
                  <a:lnTo>
                    <a:pt x="6227" y="3032"/>
                  </a:lnTo>
                  <a:lnTo>
                    <a:pt x="6101" y="3094"/>
                  </a:lnTo>
                  <a:lnTo>
                    <a:pt x="5974" y="3153"/>
                  </a:lnTo>
                  <a:lnTo>
                    <a:pt x="5844" y="3208"/>
                  </a:lnTo>
                  <a:lnTo>
                    <a:pt x="5713" y="3261"/>
                  </a:lnTo>
                  <a:lnTo>
                    <a:pt x="5580" y="3309"/>
                  </a:lnTo>
                  <a:lnTo>
                    <a:pt x="5445" y="3354"/>
                  </a:lnTo>
                  <a:lnTo>
                    <a:pt x="5308" y="3395"/>
                  </a:lnTo>
                  <a:lnTo>
                    <a:pt x="5171" y="3433"/>
                  </a:lnTo>
                  <a:lnTo>
                    <a:pt x="5032" y="3467"/>
                  </a:lnTo>
                  <a:lnTo>
                    <a:pt x="4891" y="3498"/>
                  </a:lnTo>
                  <a:lnTo>
                    <a:pt x="4749" y="3524"/>
                  </a:lnTo>
                  <a:lnTo>
                    <a:pt x="4604" y="3546"/>
                  </a:lnTo>
                  <a:lnTo>
                    <a:pt x="4460" y="3565"/>
                  </a:lnTo>
                  <a:lnTo>
                    <a:pt x="4314" y="3579"/>
                  </a:lnTo>
                  <a:lnTo>
                    <a:pt x="4167" y="3589"/>
                  </a:lnTo>
                  <a:lnTo>
                    <a:pt x="4018" y="3596"/>
                  </a:lnTo>
                  <a:lnTo>
                    <a:pt x="3869" y="3598"/>
                  </a:lnTo>
                  <a:lnTo>
                    <a:pt x="3726" y="3596"/>
                  </a:lnTo>
                  <a:lnTo>
                    <a:pt x="3582" y="3590"/>
                  </a:lnTo>
                  <a:lnTo>
                    <a:pt x="3440" y="3581"/>
                  </a:lnTo>
                  <a:lnTo>
                    <a:pt x="3299" y="3567"/>
                  </a:lnTo>
                  <a:lnTo>
                    <a:pt x="3159" y="3549"/>
                  </a:lnTo>
                  <a:lnTo>
                    <a:pt x="3020" y="3529"/>
                  </a:lnTo>
                  <a:lnTo>
                    <a:pt x="2882" y="3504"/>
                  </a:lnTo>
                  <a:lnTo>
                    <a:pt x="2747" y="3477"/>
                  </a:lnTo>
                  <a:lnTo>
                    <a:pt x="2612" y="3444"/>
                  </a:lnTo>
                  <a:lnTo>
                    <a:pt x="2478" y="3409"/>
                  </a:lnTo>
                  <a:lnTo>
                    <a:pt x="2347" y="3370"/>
                  </a:lnTo>
                  <a:lnTo>
                    <a:pt x="2216" y="3328"/>
                  </a:lnTo>
                  <a:lnTo>
                    <a:pt x="2087" y="3283"/>
                  </a:lnTo>
                  <a:lnTo>
                    <a:pt x="1959" y="3234"/>
                  </a:lnTo>
                  <a:lnTo>
                    <a:pt x="1833" y="3183"/>
                  </a:lnTo>
                  <a:lnTo>
                    <a:pt x="1710" y="3128"/>
                  </a:lnTo>
                  <a:lnTo>
                    <a:pt x="1587" y="3070"/>
                  </a:lnTo>
                  <a:lnTo>
                    <a:pt x="1467" y="3009"/>
                  </a:lnTo>
                  <a:lnTo>
                    <a:pt x="1348" y="2944"/>
                  </a:lnTo>
                  <a:lnTo>
                    <a:pt x="1231" y="2877"/>
                  </a:lnTo>
                  <a:lnTo>
                    <a:pt x="1116" y="2807"/>
                  </a:lnTo>
                  <a:lnTo>
                    <a:pt x="1004" y="2734"/>
                  </a:lnTo>
                  <a:lnTo>
                    <a:pt x="893" y="2658"/>
                  </a:lnTo>
                  <a:lnTo>
                    <a:pt x="785" y="2580"/>
                  </a:lnTo>
                  <a:lnTo>
                    <a:pt x="679" y="2499"/>
                  </a:lnTo>
                  <a:lnTo>
                    <a:pt x="574" y="2414"/>
                  </a:lnTo>
                  <a:lnTo>
                    <a:pt x="472" y="2328"/>
                  </a:lnTo>
                  <a:lnTo>
                    <a:pt x="373" y="2239"/>
                  </a:lnTo>
                  <a:lnTo>
                    <a:pt x="276" y="2148"/>
                  </a:lnTo>
                  <a:lnTo>
                    <a:pt x="181" y="2054"/>
                  </a:lnTo>
                  <a:lnTo>
                    <a:pt x="89" y="1957"/>
                  </a:lnTo>
                  <a:lnTo>
                    <a:pt x="0" y="1859"/>
                  </a:lnTo>
                  <a:lnTo>
                    <a:pt x="89" y="1754"/>
                  </a:lnTo>
                  <a:lnTo>
                    <a:pt x="182" y="1651"/>
                  </a:lnTo>
                  <a:lnTo>
                    <a:pt x="278" y="1551"/>
                  </a:lnTo>
                  <a:lnTo>
                    <a:pt x="375" y="1453"/>
                  </a:lnTo>
                  <a:lnTo>
                    <a:pt x="475" y="1359"/>
                  </a:lnTo>
                  <a:lnTo>
                    <a:pt x="579" y="1267"/>
                  </a:lnTo>
                  <a:lnTo>
                    <a:pt x="685" y="1177"/>
                  </a:lnTo>
                  <a:lnTo>
                    <a:pt x="793" y="1090"/>
                  </a:lnTo>
                  <a:lnTo>
                    <a:pt x="904" y="1007"/>
                  </a:lnTo>
                  <a:lnTo>
                    <a:pt x="1016" y="925"/>
                  </a:lnTo>
                  <a:lnTo>
                    <a:pt x="1131" y="847"/>
                  </a:lnTo>
                  <a:lnTo>
                    <a:pt x="1249" y="773"/>
                  </a:lnTo>
                  <a:lnTo>
                    <a:pt x="1369" y="701"/>
                  </a:lnTo>
                  <a:lnTo>
                    <a:pt x="1490" y="632"/>
                  </a:lnTo>
                  <a:lnTo>
                    <a:pt x="1614" y="566"/>
                  </a:lnTo>
                  <a:lnTo>
                    <a:pt x="1739" y="504"/>
                  </a:lnTo>
                  <a:lnTo>
                    <a:pt x="1867" y="445"/>
                  </a:lnTo>
                  <a:lnTo>
                    <a:pt x="1996" y="390"/>
                  </a:lnTo>
                  <a:lnTo>
                    <a:pt x="2128" y="337"/>
                  </a:lnTo>
                  <a:lnTo>
                    <a:pt x="2262" y="289"/>
                  </a:lnTo>
                  <a:lnTo>
                    <a:pt x="2396" y="245"/>
                  </a:lnTo>
                  <a:lnTo>
                    <a:pt x="2532" y="203"/>
                  </a:lnTo>
                  <a:lnTo>
                    <a:pt x="2670" y="165"/>
                  </a:lnTo>
                  <a:lnTo>
                    <a:pt x="2810" y="131"/>
                  </a:lnTo>
                  <a:lnTo>
                    <a:pt x="2950" y="100"/>
                  </a:lnTo>
                  <a:lnTo>
                    <a:pt x="3092" y="74"/>
                  </a:lnTo>
                  <a:lnTo>
                    <a:pt x="3236" y="52"/>
                  </a:lnTo>
                  <a:lnTo>
                    <a:pt x="3381" y="33"/>
                  </a:lnTo>
                  <a:lnTo>
                    <a:pt x="3527" y="19"/>
                  </a:lnTo>
                  <a:lnTo>
                    <a:pt x="3674" y="9"/>
                  </a:lnTo>
                  <a:lnTo>
                    <a:pt x="3822" y="2"/>
                  </a:lnTo>
                  <a:lnTo>
                    <a:pt x="3972" y="0"/>
                  </a:lnTo>
                  <a:close/>
                </a:path>
              </a:pathLst>
            </a:custGeom>
            <a:solidFill>
              <a:schemeClr val="folHlink">
                <a:alpha val="79999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8443" name="Group 105"/>
          <p:cNvGrpSpPr>
            <a:grpSpLocks/>
          </p:cNvGrpSpPr>
          <p:nvPr/>
        </p:nvGrpSpPr>
        <p:grpSpPr bwMode="auto">
          <a:xfrm>
            <a:off x="7060223" y="2495062"/>
            <a:ext cx="920750" cy="1447800"/>
            <a:chOff x="3840" y="1344"/>
            <a:chExt cx="1020" cy="1604"/>
          </a:xfrm>
        </p:grpSpPr>
        <p:sp>
          <p:nvSpPr>
            <p:cNvPr id="18448" name="Oval 106"/>
            <p:cNvSpPr>
              <a:spLocks noChangeAspect="1" noChangeArrowheads="1"/>
            </p:cNvSpPr>
            <p:nvPr/>
          </p:nvSpPr>
          <p:spPr bwMode="auto">
            <a:xfrm rot="5400000">
              <a:off x="3840" y="1344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449" name="Oval 107"/>
            <p:cNvSpPr>
              <a:spLocks noChangeAspect="1" noChangeArrowheads="1"/>
            </p:cNvSpPr>
            <p:nvPr/>
          </p:nvSpPr>
          <p:spPr bwMode="auto">
            <a:xfrm rot="5400000">
              <a:off x="3840" y="1344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450" name="Oval 108"/>
            <p:cNvSpPr>
              <a:spLocks noChangeAspect="1" noChangeArrowheads="1"/>
            </p:cNvSpPr>
            <p:nvPr/>
          </p:nvSpPr>
          <p:spPr bwMode="auto">
            <a:xfrm rot="5400000">
              <a:off x="3852" y="1940"/>
              <a:ext cx="1008" cy="1008"/>
            </a:xfrm>
            <a:prstGeom prst="ellipse">
              <a:avLst/>
            </a:prstGeom>
            <a:solidFill>
              <a:srgbClr val="99CCFF">
                <a:alpha val="79999"/>
              </a:srgb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451" name="Freeform 109"/>
            <p:cNvSpPr>
              <a:spLocks/>
            </p:cNvSpPr>
            <p:nvPr/>
          </p:nvSpPr>
          <p:spPr bwMode="auto">
            <a:xfrm>
              <a:off x="3948" y="1938"/>
              <a:ext cx="816" cy="414"/>
            </a:xfrm>
            <a:custGeom>
              <a:avLst/>
              <a:gdLst>
                <a:gd name="T0" fmla="*/ 0 w 7842"/>
                <a:gd name="T1" fmla="*/ 0 h 3598"/>
                <a:gd name="T2" fmla="*/ 0 w 7842"/>
                <a:gd name="T3" fmla="*/ 0 h 3598"/>
                <a:gd name="T4" fmla="*/ 0 w 7842"/>
                <a:gd name="T5" fmla="*/ 0 h 3598"/>
                <a:gd name="T6" fmla="*/ 0 w 7842"/>
                <a:gd name="T7" fmla="*/ 0 h 3598"/>
                <a:gd name="T8" fmla="*/ 0 w 7842"/>
                <a:gd name="T9" fmla="*/ 0 h 3598"/>
                <a:gd name="T10" fmla="*/ 0 w 7842"/>
                <a:gd name="T11" fmla="*/ 0 h 3598"/>
                <a:gd name="T12" fmla="*/ 0 w 7842"/>
                <a:gd name="T13" fmla="*/ 0 h 3598"/>
                <a:gd name="T14" fmla="*/ 0 w 7842"/>
                <a:gd name="T15" fmla="*/ 0 h 3598"/>
                <a:gd name="T16" fmla="*/ 0 w 7842"/>
                <a:gd name="T17" fmla="*/ 0 h 3598"/>
                <a:gd name="T18" fmla="*/ 0 w 7842"/>
                <a:gd name="T19" fmla="*/ 0 h 3598"/>
                <a:gd name="T20" fmla="*/ 0 w 7842"/>
                <a:gd name="T21" fmla="*/ 0 h 3598"/>
                <a:gd name="T22" fmla="*/ 0 w 7842"/>
                <a:gd name="T23" fmla="*/ 0 h 3598"/>
                <a:gd name="T24" fmla="*/ 0 w 7842"/>
                <a:gd name="T25" fmla="*/ 0 h 3598"/>
                <a:gd name="T26" fmla="*/ 0 w 7842"/>
                <a:gd name="T27" fmla="*/ 0 h 3598"/>
                <a:gd name="T28" fmla="*/ 0 w 7842"/>
                <a:gd name="T29" fmla="*/ 0 h 3598"/>
                <a:gd name="T30" fmla="*/ 0 w 7842"/>
                <a:gd name="T31" fmla="*/ 0 h 3598"/>
                <a:gd name="T32" fmla="*/ 0 w 7842"/>
                <a:gd name="T33" fmla="*/ 0 h 3598"/>
                <a:gd name="T34" fmla="*/ 0 w 7842"/>
                <a:gd name="T35" fmla="*/ 0 h 3598"/>
                <a:gd name="T36" fmla="*/ 0 w 7842"/>
                <a:gd name="T37" fmla="*/ 0 h 3598"/>
                <a:gd name="T38" fmla="*/ 0 w 7842"/>
                <a:gd name="T39" fmla="*/ 0 h 3598"/>
                <a:gd name="T40" fmla="*/ 0 w 7842"/>
                <a:gd name="T41" fmla="*/ 0 h 3598"/>
                <a:gd name="T42" fmla="*/ 0 w 7842"/>
                <a:gd name="T43" fmla="*/ 0 h 3598"/>
                <a:gd name="T44" fmla="*/ 0 w 7842"/>
                <a:gd name="T45" fmla="*/ 0 h 3598"/>
                <a:gd name="T46" fmla="*/ 0 w 7842"/>
                <a:gd name="T47" fmla="*/ 0 h 3598"/>
                <a:gd name="T48" fmla="*/ 0 w 7842"/>
                <a:gd name="T49" fmla="*/ 0 h 3598"/>
                <a:gd name="T50" fmla="*/ 0 w 7842"/>
                <a:gd name="T51" fmla="*/ 0 h 3598"/>
                <a:gd name="T52" fmla="*/ 0 w 7842"/>
                <a:gd name="T53" fmla="*/ 0 h 3598"/>
                <a:gd name="T54" fmla="*/ 0 w 7842"/>
                <a:gd name="T55" fmla="*/ 0 h 3598"/>
                <a:gd name="T56" fmla="*/ 0 w 7842"/>
                <a:gd name="T57" fmla="*/ 0 h 3598"/>
                <a:gd name="T58" fmla="*/ 0 w 7842"/>
                <a:gd name="T59" fmla="*/ 0 h 3598"/>
                <a:gd name="T60" fmla="*/ 0 w 7842"/>
                <a:gd name="T61" fmla="*/ 0 h 3598"/>
                <a:gd name="T62" fmla="*/ 0 w 7842"/>
                <a:gd name="T63" fmla="*/ 0 h 3598"/>
                <a:gd name="T64" fmla="*/ 0 w 7842"/>
                <a:gd name="T65" fmla="*/ 0 h 3598"/>
                <a:gd name="T66" fmla="*/ 0 w 7842"/>
                <a:gd name="T67" fmla="*/ 0 h 3598"/>
                <a:gd name="T68" fmla="*/ 0 w 7842"/>
                <a:gd name="T69" fmla="*/ 0 h 3598"/>
                <a:gd name="T70" fmla="*/ 0 w 7842"/>
                <a:gd name="T71" fmla="*/ 0 h 3598"/>
                <a:gd name="T72" fmla="*/ 0 w 7842"/>
                <a:gd name="T73" fmla="*/ 0 h 3598"/>
                <a:gd name="T74" fmla="*/ 0 w 7842"/>
                <a:gd name="T75" fmla="*/ 0 h 3598"/>
                <a:gd name="T76" fmla="*/ 0 w 7842"/>
                <a:gd name="T77" fmla="*/ 0 h 3598"/>
                <a:gd name="T78" fmla="*/ 0 w 7842"/>
                <a:gd name="T79" fmla="*/ 0 h 3598"/>
                <a:gd name="T80" fmla="*/ 0 w 7842"/>
                <a:gd name="T81" fmla="*/ 0 h 3598"/>
                <a:gd name="T82" fmla="*/ 0 w 7842"/>
                <a:gd name="T83" fmla="*/ 0 h 3598"/>
                <a:gd name="T84" fmla="*/ 0 w 7842"/>
                <a:gd name="T85" fmla="*/ 0 h 359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42"/>
                <a:gd name="T130" fmla="*/ 0 h 3598"/>
                <a:gd name="T131" fmla="*/ 7842 w 7842"/>
                <a:gd name="T132" fmla="*/ 3598 h 359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42" h="3598">
                  <a:moveTo>
                    <a:pt x="3972" y="0"/>
                  </a:moveTo>
                  <a:lnTo>
                    <a:pt x="4116" y="2"/>
                  </a:lnTo>
                  <a:lnTo>
                    <a:pt x="4259" y="8"/>
                  </a:lnTo>
                  <a:lnTo>
                    <a:pt x="4401" y="17"/>
                  </a:lnTo>
                  <a:lnTo>
                    <a:pt x="4542" y="31"/>
                  </a:lnTo>
                  <a:lnTo>
                    <a:pt x="4681" y="49"/>
                  </a:lnTo>
                  <a:lnTo>
                    <a:pt x="4820" y="69"/>
                  </a:lnTo>
                  <a:lnTo>
                    <a:pt x="4958" y="94"/>
                  </a:lnTo>
                  <a:lnTo>
                    <a:pt x="5094" y="122"/>
                  </a:lnTo>
                  <a:lnTo>
                    <a:pt x="5228" y="154"/>
                  </a:lnTo>
                  <a:lnTo>
                    <a:pt x="5362" y="189"/>
                  </a:lnTo>
                  <a:lnTo>
                    <a:pt x="5495" y="228"/>
                  </a:lnTo>
                  <a:lnTo>
                    <a:pt x="5625" y="270"/>
                  </a:lnTo>
                  <a:lnTo>
                    <a:pt x="5754" y="315"/>
                  </a:lnTo>
                  <a:lnTo>
                    <a:pt x="5881" y="364"/>
                  </a:lnTo>
                  <a:lnTo>
                    <a:pt x="6007" y="415"/>
                  </a:lnTo>
                  <a:lnTo>
                    <a:pt x="6131" y="470"/>
                  </a:lnTo>
                  <a:lnTo>
                    <a:pt x="6254" y="528"/>
                  </a:lnTo>
                  <a:lnTo>
                    <a:pt x="6374" y="589"/>
                  </a:lnTo>
                  <a:lnTo>
                    <a:pt x="6492" y="654"/>
                  </a:lnTo>
                  <a:lnTo>
                    <a:pt x="6609" y="721"/>
                  </a:lnTo>
                  <a:lnTo>
                    <a:pt x="6724" y="792"/>
                  </a:lnTo>
                  <a:lnTo>
                    <a:pt x="6837" y="864"/>
                  </a:lnTo>
                  <a:lnTo>
                    <a:pt x="6947" y="940"/>
                  </a:lnTo>
                  <a:lnTo>
                    <a:pt x="7056" y="1018"/>
                  </a:lnTo>
                  <a:lnTo>
                    <a:pt x="7162" y="1099"/>
                  </a:lnTo>
                  <a:lnTo>
                    <a:pt x="7266" y="1184"/>
                  </a:lnTo>
                  <a:lnTo>
                    <a:pt x="7368" y="1270"/>
                  </a:lnTo>
                  <a:lnTo>
                    <a:pt x="7468" y="1359"/>
                  </a:lnTo>
                  <a:lnTo>
                    <a:pt x="7565" y="1450"/>
                  </a:lnTo>
                  <a:lnTo>
                    <a:pt x="7660" y="1544"/>
                  </a:lnTo>
                  <a:lnTo>
                    <a:pt x="7752" y="1641"/>
                  </a:lnTo>
                  <a:lnTo>
                    <a:pt x="7842" y="1739"/>
                  </a:lnTo>
                  <a:lnTo>
                    <a:pt x="7751" y="1844"/>
                  </a:lnTo>
                  <a:lnTo>
                    <a:pt x="7659" y="1947"/>
                  </a:lnTo>
                  <a:lnTo>
                    <a:pt x="7564" y="2047"/>
                  </a:lnTo>
                  <a:lnTo>
                    <a:pt x="7466" y="2145"/>
                  </a:lnTo>
                  <a:lnTo>
                    <a:pt x="7365" y="2239"/>
                  </a:lnTo>
                  <a:lnTo>
                    <a:pt x="7262" y="2331"/>
                  </a:lnTo>
                  <a:lnTo>
                    <a:pt x="7156" y="2421"/>
                  </a:lnTo>
                  <a:lnTo>
                    <a:pt x="7048" y="2508"/>
                  </a:lnTo>
                  <a:lnTo>
                    <a:pt x="6938" y="2591"/>
                  </a:lnTo>
                  <a:lnTo>
                    <a:pt x="6824" y="2673"/>
                  </a:lnTo>
                  <a:lnTo>
                    <a:pt x="6709" y="2751"/>
                  </a:lnTo>
                  <a:lnTo>
                    <a:pt x="6591" y="2825"/>
                  </a:lnTo>
                  <a:lnTo>
                    <a:pt x="6472" y="2897"/>
                  </a:lnTo>
                  <a:lnTo>
                    <a:pt x="6350" y="2966"/>
                  </a:lnTo>
                  <a:lnTo>
                    <a:pt x="6227" y="3032"/>
                  </a:lnTo>
                  <a:lnTo>
                    <a:pt x="6101" y="3094"/>
                  </a:lnTo>
                  <a:lnTo>
                    <a:pt x="5974" y="3153"/>
                  </a:lnTo>
                  <a:lnTo>
                    <a:pt x="5844" y="3208"/>
                  </a:lnTo>
                  <a:lnTo>
                    <a:pt x="5713" y="3261"/>
                  </a:lnTo>
                  <a:lnTo>
                    <a:pt x="5580" y="3309"/>
                  </a:lnTo>
                  <a:lnTo>
                    <a:pt x="5445" y="3354"/>
                  </a:lnTo>
                  <a:lnTo>
                    <a:pt x="5308" y="3395"/>
                  </a:lnTo>
                  <a:lnTo>
                    <a:pt x="5171" y="3433"/>
                  </a:lnTo>
                  <a:lnTo>
                    <a:pt x="5032" y="3467"/>
                  </a:lnTo>
                  <a:lnTo>
                    <a:pt x="4891" y="3498"/>
                  </a:lnTo>
                  <a:lnTo>
                    <a:pt x="4749" y="3524"/>
                  </a:lnTo>
                  <a:lnTo>
                    <a:pt x="4604" y="3546"/>
                  </a:lnTo>
                  <a:lnTo>
                    <a:pt x="4460" y="3565"/>
                  </a:lnTo>
                  <a:lnTo>
                    <a:pt x="4314" y="3579"/>
                  </a:lnTo>
                  <a:lnTo>
                    <a:pt x="4167" y="3589"/>
                  </a:lnTo>
                  <a:lnTo>
                    <a:pt x="4018" y="3596"/>
                  </a:lnTo>
                  <a:lnTo>
                    <a:pt x="3869" y="3598"/>
                  </a:lnTo>
                  <a:lnTo>
                    <a:pt x="3726" y="3596"/>
                  </a:lnTo>
                  <a:lnTo>
                    <a:pt x="3582" y="3590"/>
                  </a:lnTo>
                  <a:lnTo>
                    <a:pt x="3440" y="3581"/>
                  </a:lnTo>
                  <a:lnTo>
                    <a:pt x="3299" y="3567"/>
                  </a:lnTo>
                  <a:lnTo>
                    <a:pt x="3159" y="3549"/>
                  </a:lnTo>
                  <a:lnTo>
                    <a:pt x="3020" y="3529"/>
                  </a:lnTo>
                  <a:lnTo>
                    <a:pt x="2882" y="3504"/>
                  </a:lnTo>
                  <a:lnTo>
                    <a:pt x="2747" y="3477"/>
                  </a:lnTo>
                  <a:lnTo>
                    <a:pt x="2612" y="3444"/>
                  </a:lnTo>
                  <a:lnTo>
                    <a:pt x="2478" y="3409"/>
                  </a:lnTo>
                  <a:lnTo>
                    <a:pt x="2347" y="3370"/>
                  </a:lnTo>
                  <a:lnTo>
                    <a:pt x="2216" y="3328"/>
                  </a:lnTo>
                  <a:lnTo>
                    <a:pt x="2087" y="3283"/>
                  </a:lnTo>
                  <a:lnTo>
                    <a:pt x="1959" y="3234"/>
                  </a:lnTo>
                  <a:lnTo>
                    <a:pt x="1833" y="3183"/>
                  </a:lnTo>
                  <a:lnTo>
                    <a:pt x="1710" y="3128"/>
                  </a:lnTo>
                  <a:lnTo>
                    <a:pt x="1587" y="3070"/>
                  </a:lnTo>
                  <a:lnTo>
                    <a:pt x="1467" y="3009"/>
                  </a:lnTo>
                  <a:lnTo>
                    <a:pt x="1348" y="2944"/>
                  </a:lnTo>
                  <a:lnTo>
                    <a:pt x="1231" y="2877"/>
                  </a:lnTo>
                  <a:lnTo>
                    <a:pt x="1116" y="2807"/>
                  </a:lnTo>
                  <a:lnTo>
                    <a:pt x="1004" y="2734"/>
                  </a:lnTo>
                  <a:lnTo>
                    <a:pt x="893" y="2658"/>
                  </a:lnTo>
                  <a:lnTo>
                    <a:pt x="785" y="2580"/>
                  </a:lnTo>
                  <a:lnTo>
                    <a:pt x="679" y="2499"/>
                  </a:lnTo>
                  <a:lnTo>
                    <a:pt x="574" y="2414"/>
                  </a:lnTo>
                  <a:lnTo>
                    <a:pt x="472" y="2328"/>
                  </a:lnTo>
                  <a:lnTo>
                    <a:pt x="373" y="2239"/>
                  </a:lnTo>
                  <a:lnTo>
                    <a:pt x="276" y="2148"/>
                  </a:lnTo>
                  <a:lnTo>
                    <a:pt x="181" y="2054"/>
                  </a:lnTo>
                  <a:lnTo>
                    <a:pt x="89" y="1957"/>
                  </a:lnTo>
                  <a:lnTo>
                    <a:pt x="0" y="1859"/>
                  </a:lnTo>
                  <a:lnTo>
                    <a:pt x="89" y="1754"/>
                  </a:lnTo>
                  <a:lnTo>
                    <a:pt x="182" y="1651"/>
                  </a:lnTo>
                  <a:lnTo>
                    <a:pt x="278" y="1551"/>
                  </a:lnTo>
                  <a:lnTo>
                    <a:pt x="375" y="1453"/>
                  </a:lnTo>
                  <a:lnTo>
                    <a:pt x="475" y="1359"/>
                  </a:lnTo>
                  <a:lnTo>
                    <a:pt x="579" y="1267"/>
                  </a:lnTo>
                  <a:lnTo>
                    <a:pt x="685" y="1177"/>
                  </a:lnTo>
                  <a:lnTo>
                    <a:pt x="793" y="1090"/>
                  </a:lnTo>
                  <a:lnTo>
                    <a:pt x="904" y="1007"/>
                  </a:lnTo>
                  <a:lnTo>
                    <a:pt x="1016" y="925"/>
                  </a:lnTo>
                  <a:lnTo>
                    <a:pt x="1131" y="847"/>
                  </a:lnTo>
                  <a:lnTo>
                    <a:pt x="1249" y="773"/>
                  </a:lnTo>
                  <a:lnTo>
                    <a:pt x="1369" y="701"/>
                  </a:lnTo>
                  <a:lnTo>
                    <a:pt x="1490" y="632"/>
                  </a:lnTo>
                  <a:lnTo>
                    <a:pt x="1614" y="566"/>
                  </a:lnTo>
                  <a:lnTo>
                    <a:pt x="1739" y="504"/>
                  </a:lnTo>
                  <a:lnTo>
                    <a:pt x="1867" y="445"/>
                  </a:lnTo>
                  <a:lnTo>
                    <a:pt x="1996" y="390"/>
                  </a:lnTo>
                  <a:lnTo>
                    <a:pt x="2128" y="337"/>
                  </a:lnTo>
                  <a:lnTo>
                    <a:pt x="2262" y="289"/>
                  </a:lnTo>
                  <a:lnTo>
                    <a:pt x="2396" y="245"/>
                  </a:lnTo>
                  <a:lnTo>
                    <a:pt x="2532" y="203"/>
                  </a:lnTo>
                  <a:lnTo>
                    <a:pt x="2670" y="165"/>
                  </a:lnTo>
                  <a:lnTo>
                    <a:pt x="2810" y="131"/>
                  </a:lnTo>
                  <a:lnTo>
                    <a:pt x="2950" y="100"/>
                  </a:lnTo>
                  <a:lnTo>
                    <a:pt x="3092" y="74"/>
                  </a:lnTo>
                  <a:lnTo>
                    <a:pt x="3236" y="52"/>
                  </a:lnTo>
                  <a:lnTo>
                    <a:pt x="3381" y="33"/>
                  </a:lnTo>
                  <a:lnTo>
                    <a:pt x="3527" y="19"/>
                  </a:lnTo>
                  <a:lnTo>
                    <a:pt x="3674" y="9"/>
                  </a:lnTo>
                  <a:lnTo>
                    <a:pt x="3822" y="2"/>
                  </a:lnTo>
                  <a:lnTo>
                    <a:pt x="3972" y="0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8444" name="Group 110"/>
          <p:cNvGrpSpPr>
            <a:grpSpLocks/>
          </p:cNvGrpSpPr>
          <p:nvPr/>
        </p:nvGrpSpPr>
        <p:grpSpPr bwMode="auto">
          <a:xfrm>
            <a:off x="6088673" y="4323862"/>
            <a:ext cx="1981200" cy="1887538"/>
            <a:chOff x="3096" y="1554"/>
            <a:chExt cx="2160" cy="2058"/>
          </a:xfrm>
        </p:grpSpPr>
        <p:sp>
          <p:nvSpPr>
            <p:cNvPr id="18445" name="Line 111"/>
            <p:cNvSpPr>
              <a:spLocks noChangeShapeType="1"/>
            </p:cNvSpPr>
            <p:nvPr/>
          </p:nvSpPr>
          <p:spPr bwMode="auto">
            <a:xfrm flipH="1">
              <a:off x="4176" y="1920"/>
              <a:ext cx="0" cy="13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446" name="Oval 112"/>
            <p:cNvSpPr>
              <a:spLocks noChangeAspect="1" noChangeArrowheads="1"/>
            </p:cNvSpPr>
            <p:nvPr/>
          </p:nvSpPr>
          <p:spPr bwMode="auto">
            <a:xfrm rot="5400000">
              <a:off x="4248" y="2604"/>
              <a:ext cx="1008" cy="1008"/>
            </a:xfrm>
            <a:prstGeom prst="ellipse">
              <a:avLst/>
            </a:prstGeom>
            <a:solidFill>
              <a:srgbClr val="99CCFF">
                <a:alpha val="79999"/>
              </a:srgb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447" name="Oval 113"/>
            <p:cNvSpPr>
              <a:spLocks noChangeAspect="1" noChangeArrowheads="1"/>
            </p:cNvSpPr>
            <p:nvPr/>
          </p:nvSpPr>
          <p:spPr bwMode="auto">
            <a:xfrm rot="5400000">
              <a:off x="3096" y="1554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1242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8730" y="-30957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Default Behavior of Set Operators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6324A67-F0A6-4DB3-91C0-FEDD3936C937}" type="slidenum">
              <a:rPr lang="en-US" altLang="en-US" sz="1400">
                <a:solidFill>
                  <a:prstClr val="black"/>
                </a:solidFill>
              </a:rPr>
              <a:pPr eaLnBrk="1" hangingPunct="1"/>
              <a:t>4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2139463" y="2747352"/>
            <a:ext cx="174406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INTERSECT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EXCEPT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UNION</a:t>
            </a:r>
          </a:p>
        </p:txBody>
      </p:sp>
      <p:sp>
        <p:nvSpPr>
          <p:cNvPr id="19461" name="AutoShape 6"/>
          <p:cNvSpPr>
            <a:spLocks/>
          </p:cNvSpPr>
          <p:nvPr/>
        </p:nvSpPr>
        <p:spPr bwMode="auto">
          <a:xfrm flipH="1">
            <a:off x="3860312" y="2791802"/>
            <a:ext cx="304800" cy="1371600"/>
          </a:xfrm>
          <a:prstGeom prst="leftBrace">
            <a:avLst>
              <a:gd name="adj1" fmla="val 375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b="1" noProof="1">
              <a:solidFill>
                <a:prstClr val="black"/>
              </a:solidFill>
            </a:endParaRPr>
          </a:p>
        </p:txBody>
      </p:sp>
      <p:sp>
        <p:nvSpPr>
          <p:cNvPr id="19462" name="Text Box 10"/>
          <p:cNvSpPr txBox="1">
            <a:spLocks noChangeArrowheads="1"/>
          </p:cNvSpPr>
          <p:nvPr/>
        </p:nvSpPr>
        <p:spPr bwMode="auto">
          <a:xfrm>
            <a:off x="2139462" y="5109552"/>
            <a:ext cx="21544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</a:rPr>
              <a:t>OUTER UNION</a:t>
            </a:r>
          </a:p>
        </p:txBody>
      </p:sp>
      <p:sp>
        <p:nvSpPr>
          <p:cNvPr id="19463" name="AutoShape 12"/>
          <p:cNvSpPr>
            <a:spLocks/>
          </p:cNvSpPr>
          <p:nvPr/>
        </p:nvSpPr>
        <p:spPr bwMode="auto">
          <a:xfrm>
            <a:off x="5187462" y="2420429"/>
            <a:ext cx="5124938" cy="2100062"/>
          </a:xfrm>
          <a:prstGeom prst="borderCallout1">
            <a:avLst>
              <a:gd name="adj1" fmla="val 49986"/>
              <a:gd name="adj2" fmla="val -241"/>
              <a:gd name="adj3" fmla="val 50236"/>
              <a:gd name="adj4" fmla="val -24648"/>
            </a:avLst>
          </a:prstGeom>
          <a:noFill/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wrap="square" lIns="88900" tIns="88900" rIns="88900" bIns="889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</a:rPr>
              <a:t>Columns are </a:t>
            </a:r>
            <a:r>
              <a:rPr lang="en-US" altLang="en-US" b="1" dirty="0">
                <a:solidFill>
                  <a:prstClr val="black"/>
                </a:solidFill>
              </a:rPr>
              <a:t>matched by position </a:t>
            </a:r>
            <a:r>
              <a:rPr lang="en-US" altLang="en-US" dirty="0">
                <a:solidFill>
                  <a:prstClr val="black"/>
                </a:solidFill>
              </a:rPr>
              <a:t>and must be the same data type.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Column names in the final result set are determined </a:t>
            </a:r>
            <a:br>
              <a:rPr lang="en-US" altLang="en-US" b="1" dirty="0">
                <a:solidFill>
                  <a:prstClr val="black"/>
                </a:solidFill>
              </a:rPr>
            </a:br>
            <a:r>
              <a:rPr lang="en-US" altLang="en-US" b="1" dirty="0">
                <a:solidFill>
                  <a:prstClr val="black"/>
                </a:solidFill>
              </a:rPr>
              <a:t>by the first result set.</a:t>
            </a:r>
            <a:endParaRPr lang="en-US" altLang="en-US" b="1" noProof="1">
              <a:solidFill>
                <a:prstClr val="black"/>
              </a:solidFill>
            </a:endParaRPr>
          </a:p>
        </p:txBody>
      </p:sp>
      <p:sp>
        <p:nvSpPr>
          <p:cNvPr id="19464" name="AutoShape 13"/>
          <p:cNvSpPr>
            <a:spLocks/>
          </p:cNvSpPr>
          <p:nvPr/>
        </p:nvSpPr>
        <p:spPr bwMode="auto">
          <a:xfrm>
            <a:off x="5187462" y="4877778"/>
            <a:ext cx="3810000" cy="917575"/>
          </a:xfrm>
          <a:prstGeom prst="borderCallout1">
            <a:avLst>
              <a:gd name="adj1" fmla="val 46347"/>
              <a:gd name="adj2" fmla="val 241"/>
              <a:gd name="adj3" fmla="val 46347"/>
              <a:gd name="adj4" fmla="val -22801"/>
            </a:avLst>
          </a:prstGeom>
          <a:noFill/>
          <a:ln w="38100">
            <a:solidFill>
              <a:srgbClr val="000000"/>
            </a:solidFill>
            <a:miter lim="800000"/>
            <a:headEnd type="none" w="med" len="lg"/>
            <a:tailEnd type="triangle" w="med" len="lg"/>
          </a:ln>
        </p:spPr>
        <p:txBody>
          <a:bodyPr lIns="88900" tIns="88900" rIns="88900" bIns="889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prstClr val="black"/>
                </a:solidFill>
              </a:rPr>
              <a:t>All</a:t>
            </a:r>
            <a:r>
              <a:rPr lang="en-US" altLang="en-US" dirty="0">
                <a:solidFill>
                  <a:prstClr val="black"/>
                </a:solidFill>
              </a:rPr>
              <a:t> columns from </a:t>
            </a:r>
            <a:r>
              <a:rPr lang="en-US" altLang="en-US" b="1" dirty="0">
                <a:solidFill>
                  <a:prstClr val="black"/>
                </a:solidFill>
              </a:rPr>
              <a:t>both </a:t>
            </a:r>
            <a:br>
              <a:rPr lang="en-US" altLang="en-US" b="1" dirty="0">
                <a:solidFill>
                  <a:prstClr val="black"/>
                </a:solidFill>
              </a:rPr>
            </a:br>
            <a:r>
              <a:rPr lang="en-US" altLang="en-US" dirty="0">
                <a:solidFill>
                  <a:prstClr val="black"/>
                </a:solidFill>
              </a:rPr>
              <a:t>result sets are selected.</a:t>
            </a:r>
            <a:endParaRPr lang="en-US" altLang="en-US" noProof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747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5"/>
  <p:tag name="SHAPETABLE" val="Group 84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84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Lucida Console</vt:lpstr>
      <vt:lpstr>Times New Roman</vt:lpstr>
      <vt:lpstr>1_Office Theme</vt:lpstr>
      <vt:lpstr>PowerPoint Presentation</vt:lpstr>
      <vt:lpstr>Basic Syntax</vt:lpstr>
      <vt:lpstr>Types of Set Operators</vt:lpstr>
      <vt:lpstr>Default Behavior of Set Operators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25</cp:revision>
  <dcterms:created xsi:type="dcterms:W3CDTF">2014-12-20T21:06:27Z</dcterms:created>
  <dcterms:modified xsi:type="dcterms:W3CDTF">2017-01-30T14:39:28Z</dcterms:modified>
</cp:coreProperties>
</file>