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  <p:sldId id="25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0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9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3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2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3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1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9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5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9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0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760B0-871A-4247-9F0E-4C63DEE3FEF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7E645-6BB1-41EC-8F4A-173360669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8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6920" y="2743200"/>
            <a:ext cx="829665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macro to delete macro variables.</a:t>
            </a:r>
          </a:p>
        </p:txBody>
      </p:sp>
    </p:spTree>
    <p:extLst>
      <p:ext uri="{BB962C8B-B14F-4D97-AF65-F5344CB8AC3E}">
        <p14:creationId xmlns:p14="http://schemas.microsoft.com/office/powerpoint/2010/main" val="3431836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some macro variables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161288" y="2091958"/>
            <a:ext cx="81655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one=1;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two=2;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three=3;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four=4;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_user_;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symdel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_user_;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844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3544" y="960781"/>
            <a:ext cx="102229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dictionary.macros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name,scope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dictionary.macros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scope=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'GLOBAL'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6295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1480" y="1859340"/>
            <a:ext cx="109453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DelMacs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proc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select name into :delete separated by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  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from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dictionary.macros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where scope=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'GLOBAL'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and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ne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'SYS'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and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(name,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ne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'SQL'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symdel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&amp;delete;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DelMacs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96444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10583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delmacs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_user_;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97811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78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Lucida Console</vt:lpstr>
      <vt:lpstr>Office Theme</vt:lpstr>
      <vt:lpstr>A macro to delete macro variables.</vt:lpstr>
      <vt:lpstr>Create some macro variables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5</cp:revision>
  <dcterms:created xsi:type="dcterms:W3CDTF">2016-03-01T17:15:50Z</dcterms:created>
  <dcterms:modified xsi:type="dcterms:W3CDTF">2017-02-13T20:33:28Z</dcterms:modified>
</cp:coreProperties>
</file>