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6" r:id="rId4"/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46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6006D-4135-4A2A-B9F1-2F98F9C22B86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C39D6-2F3D-429F-9A64-0234EAD3A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858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6006D-4135-4A2A-B9F1-2F98F9C22B86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C39D6-2F3D-429F-9A64-0234EAD3A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783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6006D-4135-4A2A-B9F1-2F98F9C22B86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C39D6-2F3D-429F-9A64-0234EAD3A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666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6006D-4135-4A2A-B9F1-2F98F9C22B86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C39D6-2F3D-429F-9A64-0234EAD3A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46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6006D-4135-4A2A-B9F1-2F98F9C22B86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C39D6-2F3D-429F-9A64-0234EAD3A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581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6006D-4135-4A2A-B9F1-2F98F9C22B86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C39D6-2F3D-429F-9A64-0234EAD3A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244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6006D-4135-4A2A-B9F1-2F98F9C22B86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C39D6-2F3D-429F-9A64-0234EAD3A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769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6006D-4135-4A2A-B9F1-2F98F9C22B86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C39D6-2F3D-429F-9A64-0234EAD3A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823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6006D-4135-4A2A-B9F1-2F98F9C22B86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C39D6-2F3D-429F-9A64-0234EAD3A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319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6006D-4135-4A2A-B9F1-2F98F9C22B86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C39D6-2F3D-429F-9A64-0234EAD3A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008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6006D-4135-4A2A-B9F1-2F98F9C22B86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C39D6-2F3D-429F-9A64-0234EAD3A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842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D6006D-4135-4A2A-B9F1-2F98F9C22B86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EC39D6-2F3D-429F-9A64-0234EAD3A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339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0888" y="2304288"/>
            <a:ext cx="8287512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A macro to clear results and log.</a:t>
            </a:r>
          </a:p>
        </p:txBody>
      </p:sp>
    </p:spTree>
    <p:extLst>
      <p:ext uri="{BB962C8B-B14F-4D97-AF65-F5344CB8AC3E}">
        <p14:creationId xmlns:p14="http://schemas.microsoft.com/office/powerpoint/2010/main" val="4031478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A program that creates a lot of results and a long log.</a:t>
            </a:r>
          </a:p>
        </p:txBody>
      </p:sp>
      <p:sp>
        <p:nvSpPr>
          <p:cNvPr id="3" name="Rectangle 2"/>
          <p:cNvSpPr/>
          <p:nvPr/>
        </p:nvSpPr>
        <p:spPr>
          <a:xfrm>
            <a:off x="908304" y="2302270"/>
            <a:ext cx="1054912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sort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dpc.ipd_student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tmp_ipd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cohort;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means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tmp_ipd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mean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std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cohort;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537597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792968" cy="1325563"/>
          </a:xfrm>
        </p:spPr>
        <p:txBody>
          <a:bodyPr/>
          <a:lstStyle/>
          <a:p>
            <a:r>
              <a:rPr lang="en-US" dirty="0"/>
              <a:t>Clear out results, log, and restart </a:t>
            </a:r>
            <a:r>
              <a:rPr lang="en-US" dirty="0" err="1"/>
              <a:t>ods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402080" y="2204365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dm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4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odsresults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; clear"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dm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"log; clear"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ods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html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close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ods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html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603565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43584" y="1619149"/>
            <a:ext cx="894283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%macro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clearall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4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odsresults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; clear"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"log; clear"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ods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html close;</a:t>
            </a:r>
          </a:p>
          <a:p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ods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html;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%mend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824070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97</Words>
  <Application>Microsoft Office PowerPoint</Application>
  <PresentationFormat>Widescreen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Lucida Console</vt:lpstr>
      <vt:lpstr>Office Theme</vt:lpstr>
      <vt:lpstr>A macro to clear results and log.</vt:lpstr>
      <vt:lpstr>A program that creates a lot of results and a long log.</vt:lpstr>
      <vt:lpstr>Clear out results, log, and restart ods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Clear out displays</dc:title>
  <dc:creator>Dan McGee</dc:creator>
  <cp:lastModifiedBy>Dan McGee</cp:lastModifiedBy>
  <cp:revision>3</cp:revision>
  <dcterms:created xsi:type="dcterms:W3CDTF">2016-03-07T15:33:18Z</dcterms:created>
  <dcterms:modified xsi:type="dcterms:W3CDTF">2017-02-13T20:48:46Z</dcterms:modified>
</cp:coreProperties>
</file>