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6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2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1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5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2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7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0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1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4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204C-6752-455A-AF38-477165693463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500B-55D0-4A42-A2E7-60F571A0B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9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6264" y="2587752"/>
            <a:ext cx="446532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Set Axis macro</a:t>
            </a:r>
          </a:p>
        </p:txBody>
      </p:sp>
    </p:spTree>
    <p:extLst>
      <p:ext uri="{BB962C8B-B14F-4D97-AF65-F5344CB8AC3E}">
        <p14:creationId xmlns:p14="http://schemas.microsoft.com/office/powerpoint/2010/main" val="1325361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1677799"/>
            <a:ext cx="108356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path=c:\users\dlm1\dropbox\sas\sasdata;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"&amp;path\st192"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b.bodyfat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b.bodyfat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=weight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=pctbodyfat1;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1204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038" y="1351508"/>
            <a:ext cx="111021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b.bodyfat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=weight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=pctbodyfat1;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yaxis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2294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76204" y="17755"/>
            <a:ext cx="5180860" cy="1325563"/>
          </a:xfrm>
        </p:spPr>
        <p:txBody>
          <a:bodyPr/>
          <a:lstStyle/>
          <a:p>
            <a:r>
              <a:rPr lang="en-US" dirty="0" err="1"/>
              <a:t>Set_axes</a:t>
            </a:r>
            <a:r>
              <a:rPr lang="en-US" dirty="0"/>
              <a:t> macro</a:t>
            </a:r>
          </a:p>
        </p:txBody>
      </p:sp>
      <p:sp>
        <p:nvSpPr>
          <p:cNvPr id="5" name="Rectangle 4"/>
          <p:cNvSpPr/>
          <p:nvPr/>
        </p:nvSpPr>
        <p:spPr>
          <a:xfrm>
            <a:off x="816746" y="1997839"/>
            <a:ext cx="108130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set_axes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1801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6157" y="2705725"/>
            <a:ext cx="105759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b.bodyfat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=weight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=pctbodyfat1;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set_axes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2301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117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Lucida Console</vt:lpstr>
      <vt:lpstr>Office Theme</vt:lpstr>
      <vt:lpstr>Set Axis macro</vt:lpstr>
      <vt:lpstr>PowerPoint Presentation</vt:lpstr>
      <vt:lpstr>PowerPoint Presentation</vt:lpstr>
      <vt:lpstr>Set_axes macro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Set_axes macro</dc:title>
  <dc:creator>Dan McGee</dc:creator>
  <cp:lastModifiedBy>Dan McGee</cp:lastModifiedBy>
  <cp:revision>6</cp:revision>
  <dcterms:created xsi:type="dcterms:W3CDTF">2015-06-03T16:56:30Z</dcterms:created>
  <dcterms:modified xsi:type="dcterms:W3CDTF">2017-02-13T21:06:53Z</dcterms:modified>
</cp:coreProperties>
</file>