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EB3D-25C3-40C4-962E-98A033D9B709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8A1-AA98-408E-ADC1-04F4468525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278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EB3D-25C3-40C4-962E-98A033D9B709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8A1-AA98-408E-ADC1-04F4468525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087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EB3D-25C3-40C4-962E-98A033D9B709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8A1-AA98-408E-ADC1-04F4468525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800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EB3D-25C3-40C4-962E-98A033D9B709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8A1-AA98-408E-ADC1-04F4468525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081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EB3D-25C3-40C4-962E-98A033D9B709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8A1-AA98-408E-ADC1-04F4468525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514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EB3D-25C3-40C4-962E-98A033D9B709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8A1-AA98-408E-ADC1-04F4468525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188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EB3D-25C3-40C4-962E-98A033D9B709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8A1-AA98-408E-ADC1-04F4468525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128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EB3D-25C3-40C4-962E-98A033D9B709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8A1-AA98-408E-ADC1-04F4468525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435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EB3D-25C3-40C4-962E-98A033D9B709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8A1-AA98-408E-ADC1-04F4468525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777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EB3D-25C3-40C4-962E-98A033D9B709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8A1-AA98-408E-ADC1-04F4468525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351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EB3D-25C3-40C4-962E-98A033D9B709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8A1-AA98-408E-ADC1-04F4468525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308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CEB3D-25C3-40C4-962E-98A033D9B709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378A1-AA98-408E-ADC1-04F4468525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249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5088" y="2568829"/>
            <a:ext cx="10515600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A macro to obtain means of all numeric variables.</a:t>
            </a:r>
          </a:p>
        </p:txBody>
      </p:sp>
    </p:spTree>
    <p:extLst>
      <p:ext uri="{BB962C8B-B14F-4D97-AF65-F5344CB8AC3E}">
        <p14:creationId xmlns:p14="http://schemas.microsoft.com/office/powerpoint/2010/main" val="4081984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 means of all numeric variables</a:t>
            </a:r>
          </a:p>
        </p:txBody>
      </p:sp>
      <p:sp>
        <p:nvSpPr>
          <p:cNvPr id="6" name="Rectangle 5"/>
          <p:cNvSpPr/>
          <p:nvPr/>
        </p:nvSpPr>
        <p:spPr>
          <a:xfrm>
            <a:off x="1261872" y="1977104"/>
            <a:ext cx="78455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"Numeric Variables, nhanes1"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=nhanes1.nhanes1;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597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86968" y="2283982"/>
            <a:ext cx="1013155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%macro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allmns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dat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dirty="0">
                <a:solidFill>
                  <a:srgbClr val="008000"/>
                </a:solidFill>
                <a:latin typeface="Lucida Console" panose="020B0609040504020204" pitchFamily="49" charset="0"/>
              </a:rPr>
              <a:t>/*get basic data on numeric variables*/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title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"Numeric Variables, dataset: &amp;</a:t>
            </a:r>
            <a:r>
              <a:rPr lang="en-US" sz="24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dat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proc means data=&amp;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dat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run;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title;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643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0552" y="3244334"/>
            <a:ext cx="57313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8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allmns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(nhanes3.exam)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24239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69</Words>
  <Application>Microsoft Office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Lucida Console</vt:lpstr>
      <vt:lpstr>Office Theme</vt:lpstr>
      <vt:lpstr>A macro to obtain means of all numeric variables.</vt:lpstr>
      <vt:lpstr>Get means of all numeric variables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 means of all numeric variables</dc:title>
  <dc:creator>Dan McGee</dc:creator>
  <cp:lastModifiedBy>Dan McGee</cp:lastModifiedBy>
  <cp:revision>4</cp:revision>
  <dcterms:created xsi:type="dcterms:W3CDTF">2016-03-07T15:25:13Z</dcterms:created>
  <dcterms:modified xsi:type="dcterms:W3CDTF">2017-02-13T21:28:43Z</dcterms:modified>
</cp:coreProperties>
</file>