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64" r:id="rId5"/>
    <p:sldId id="259" r:id="rId6"/>
    <p:sldId id="265" r:id="rId7"/>
    <p:sldId id="266" r:id="rId8"/>
    <p:sldId id="260" r:id="rId9"/>
    <p:sldId id="261" r:id="rId10"/>
    <p:sldId id="267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5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0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41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48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3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77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43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1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6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50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C6405-B0FC-4961-8351-C4F6FD333BE6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35489-D54D-4903-9417-F81FD2EAB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1360" y="2404872"/>
            <a:ext cx="5873496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Complete Case Macro</a:t>
            </a:r>
          </a:p>
        </p:txBody>
      </p:sp>
    </p:spTree>
    <p:extLst>
      <p:ext uri="{BB962C8B-B14F-4D97-AF65-F5344CB8AC3E}">
        <p14:creationId xmlns:p14="http://schemas.microsoft.com/office/powerpoint/2010/main" val="2605167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completecase</a:t>
            </a:r>
            <a:r>
              <a:rPr lang="en-US" dirty="0"/>
              <a:t> macro</a:t>
            </a:r>
          </a:p>
        </p:txBody>
      </p:sp>
      <p:sp>
        <p:nvSpPr>
          <p:cNvPr id="4" name="Rectangle 3"/>
          <p:cNvSpPr/>
          <p:nvPr/>
        </p:nvSpPr>
        <p:spPr>
          <a:xfrm>
            <a:off x="603682" y="2274838"/>
            <a:ext cx="854031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tmp,indat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=,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data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(drop=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set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(keep=&amp;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nmiss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(of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if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7733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766" y="0"/>
            <a:ext cx="5751443" cy="1325563"/>
          </a:xfrm>
        </p:spPr>
        <p:txBody>
          <a:bodyPr/>
          <a:lstStyle/>
          <a:p>
            <a:r>
              <a:rPr lang="en-US" dirty="0"/>
              <a:t>Macro </a:t>
            </a:r>
            <a:r>
              <a:rPr lang="en-US" dirty="0" err="1"/>
              <a:t>Completecase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22376" y="1485543"/>
            <a:ext cx="87782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=chd10yr age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male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tmp,indat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=,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data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outdat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(drop=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set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(keep=&amp;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nmiss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(of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if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=s5238.chd5238,vars=&amp;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nomprint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90951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443" y="0"/>
            <a:ext cx="5570764" cy="889907"/>
          </a:xfrm>
        </p:spPr>
        <p:txBody>
          <a:bodyPr/>
          <a:lstStyle/>
          <a:p>
            <a:r>
              <a:rPr lang="en-US" dirty="0"/>
              <a:t>Run in new SAS session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32660" y="2828836"/>
            <a:ext cx="1092841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mprint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=chd10yr 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completecase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indat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options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nomprint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1673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example:  create a complete case dataset.</a:t>
            </a:r>
          </a:p>
        </p:txBody>
      </p:sp>
      <p:sp>
        <p:nvSpPr>
          <p:cNvPr id="3" name="Rectangle 2"/>
          <p:cNvSpPr/>
          <p:nvPr/>
        </p:nvSpPr>
        <p:spPr>
          <a:xfrm>
            <a:off x="1178379" y="1959017"/>
            <a:ext cx="97780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contents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b="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means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5282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06235" y="2274838"/>
            <a:ext cx="1016453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)=age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Likelihood ratio statistic</a:t>
            </a:r>
          </a:p>
        </p:txBody>
      </p:sp>
    </p:spTree>
    <p:extLst>
      <p:ext uri="{BB962C8B-B14F-4D97-AF65-F5344CB8AC3E}">
        <p14:creationId xmlns:p14="http://schemas.microsoft.com/office/powerpoint/2010/main" val="36630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6264" y="2956265"/>
            <a:ext cx="58731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LRS=2454.384-2345.188=109.196 </a:t>
            </a:r>
          </a:p>
        </p:txBody>
      </p:sp>
    </p:spTree>
    <p:extLst>
      <p:ext uri="{BB962C8B-B14F-4D97-AF65-F5344CB8AC3E}">
        <p14:creationId xmlns:p14="http://schemas.microsoft.com/office/powerpoint/2010/main" val="338549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9807" y="0"/>
            <a:ext cx="3676650" cy="1325563"/>
          </a:xfrm>
        </p:spPr>
        <p:txBody>
          <a:bodyPr/>
          <a:lstStyle/>
          <a:p>
            <a:r>
              <a:rPr lang="en-US" dirty="0"/>
              <a:t>A closer look</a:t>
            </a:r>
          </a:p>
        </p:txBody>
      </p:sp>
      <p:sp>
        <p:nvSpPr>
          <p:cNvPr id="3" name="Rectangle 2"/>
          <p:cNvSpPr/>
          <p:nvPr/>
        </p:nvSpPr>
        <p:spPr>
          <a:xfrm>
            <a:off x="876299" y="1508042"/>
            <a:ext cx="765537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nobs;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nobs;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=s5238.chd5238;</a:t>
            </a:r>
          </a:p>
          <a:p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)=age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168877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6140" y="1454509"/>
            <a:ext cx="78478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temp;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s5238.chd5238;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 ne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and age ne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and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ne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nobs;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)=age;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fitstatistics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nobs;</a:t>
            </a:r>
          </a:p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logistic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=temp;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model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chd10yr(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event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"1"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)=age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11567" y="63285"/>
            <a:ext cx="10515600" cy="1325563"/>
          </a:xfrm>
        </p:spPr>
        <p:txBody>
          <a:bodyPr/>
          <a:lstStyle/>
          <a:p>
            <a:r>
              <a:rPr lang="en-US" dirty="0"/>
              <a:t>Complete Case Analysis</a:t>
            </a:r>
          </a:p>
        </p:txBody>
      </p:sp>
    </p:spTree>
    <p:extLst>
      <p:ext uri="{BB962C8B-B14F-4D97-AF65-F5344CB8AC3E}">
        <p14:creationId xmlns:p14="http://schemas.microsoft.com/office/powerpoint/2010/main" val="826490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9317" y="3000652"/>
            <a:ext cx="6335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LRS=2379.032-2345.188=33.844 </a:t>
            </a:r>
          </a:p>
        </p:txBody>
      </p:sp>
    </p:spTree>
    <p:extLst>
      <p:ext uri="{BB962C8B-B14F-4D97-AF65-F5344CB8AC3E}">
        <p14:creationId xmlns:p14="http://schemas.microsoft.com/office/powerpoint/2010/main" val="3246315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 macro to create a complete case dataset.  Step 1, Hard Code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521059"/>
            <a:ext cx="8305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s5238.chd5238(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(of &amp;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145347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Decide parameters.</a:t>
            </a:r>
          </a:p>
        </p:txBody>
      </p:sp>
      <p:sp>
        <p:nvSpPr>
          <p:cNvPr id="3" name="Rectangle 2"/>
          <p:cNvSpPr/>
          <p:nvPr/>
        </p:nvSpPr>
        <p:spPr>
          <a:xfrm>
            <a:off x="775607" y="2413338"/>
            <a:ext cx="104158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=chd10yr age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chol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currsmok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male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diab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sbp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drop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s5238.chd5238(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(of &amp;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vars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nummiss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b="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  <p:sp>
        <p:nvSpPr>
          <p:cNvPr id="4" name="Rectangle 3"/>
          <p:cNvSpPr/>
          <p:nvPr/>
        </p:nvSpPr>
        <p:spPr>
          <a:xfrm>
            <a:off x="1738993" y="3216729"/>
            <a:ext cx="620486" cy="33473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49236" y="3551464"/>
            <a:ext cx="2513620" cy="40431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595730" y="3551464"/>
            <a:ext cx="983974" cy="404310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51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371</Words>
  <Application>Microsoft Office PowerPoint</Application>
  <PresentationFormat>Widescreen</PresentationFormat>
  <Paragraphs>84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Lucida Console</vt:lpstr>
      <vt:lpstr>Office Theme</vt:lpstr>
      <vt:lpstr>Complete Case Macro</vt:lpstr>
      <vt:lpstr>An example:  create a complete case dataset.</vt:lpstr>
      <vt:lpstr>Likelihood ratio statistic</vt:lpstr>
      <vt:lpstr>PowerPoint Presentation</vt:lpstr>
      <vt:lpstr>A closer look</vt:lpstr>
      <vt:lpstr>Complete Case Analysis</vt:lpstr>
      <vt:lpstr>PowerPoint Presentation</vt:lpstr>
      <vt:lpstr>Write a macro to create a complete case dataset.  Step 1, Hard Code</vt:lpstr>
      <vt:lpstr>Decide parameters.</vt:lpstr>
      <vt:lpstr>The completecase macro</vt:lpstr>
      <vt:lpstr>Macro Completecase</vt:lpstr>
      <vt:lpstr>Run in new SAS session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23</cp:revision>
  <dcterms:created xsi:type="dcterms:W3CDTF">2015-03-03T13:48:52Z</dcterms:created>
  <dcterms:modified xsi:type="dcterms:W3CDTF">2017-02-13T21:49:05Z</dcterms:modified>
</cp:coreProperties>
</file>