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58" r:id="rId6"/>
    <p:sldId id="271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7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1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1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6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7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6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9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6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1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AEEE3-F2D3-46D5-ACD4-8C2FABA9A14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742DE-345F-431A-AED3-1557579B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4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860430" y="2769081"/>
            <a:ext cx="7772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latin typeface="+mn-lt"/>
              </a:rPr>
              <a:t>A macro for</a:t>
            </a:r>
          </a:p>
          <a:p>
            <a:r>
              <a:rPr lang="en-US" sz="5400" b="1" dirty="0">
                <a:latin typeface="+mn-lt"/>
              </a:rPr>
              <a:t>Graphing Logits</a:t>
            </a:r>
          </a:p>
        </p:txBody>
      </p:sp>
    </p:spTree>
    <p:extLst>
      <p:ext uri="{BB962C8B-B14F-4D97-AF65-F5344CB8AC3E}">
        <p14:creationId xmlns:p14="http://schemas.microsoft.com/office/powerpoint/2010/main" val="522412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0"/>
            <a:ext cx="10515600" cy="1325563"/>
          </a:xfrm>
        </p:spPr>
        <p:txBody>
          <a:bodyPr/>
          <a:lstStyle/>
          <a:p>
            <a:r>
              <a:rPr lang="en-US" dirty="0"/>
              <a:t>Put it all together and run</a:t>
            </a:r>
          </a:p>
        </p:txBody>
      </p:sp>
      <p:sp>
        <p:nvSpPr>
          <p:cNvPr id="3" name="Rectangle 2"/>
          <p:cNvSpPr/>
          <p:nvPr/>
        </p:nvSpPr>
        <p:spPr>
          <a:xfrm>
            <a:off x="382465" y="1167933"/>
            <a:ext cx="906235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rank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Age;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ranks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6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(age)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"Mean of group"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sum(chd10yr)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num_chd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of Events"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at Risk"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log((calculated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(calculated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-calculated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logit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ranks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sgscatter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plot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Logit*mean /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reg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=(symbol=asterisk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=blue size=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Logit Plot of </a:t>
            </a:r>
            <a:r>
              <a:rPr lang="en-US" sz="1600" b="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chd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 vs Age"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6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925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064" y="0"/>
            <a:ext cx="5023757" cy="65314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Parmeters</a:t>
            </a:r>
            <a:r>
              <a:rPr lang="en-US" dirty="0"/>
              <a:t> for macro</a:t>
            </a:r>
          </a:p>
        </p:txBody>
      </p:sp>
      <p:sp>
        <p:nvSpPr>
          <p:cNvPr id="3" name="Rectangle 2"/>
          <p:cNvSpPr/>
          <p:nvPr/>
        </p:nvSpPr>
        <p:spPr>
          <a:xfrm>
            <a:off x="416379" y="875275"/>
            <a:ext cx="906235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rank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Age;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ranks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6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(age)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"Mean of group"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sum(chd10yr)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num_chd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of Events"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at Risk"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log((calculated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(calculated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-calculated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logit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ranks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sgscatter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plot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Logit*mean /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reg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=(symbol=asterisk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=blue size=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Logit Plot"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6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77836" y="865414"/>
            <a:ext cx="1714500" cy="41637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60235" y="875275"/>
            <a:ext cx="327991" cy="40651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31235" y="1073603"/>
            <a:ext cx="506895" cy="38744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48678" y="2633870"/>
            <a:ext cx="556592" cy="24847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48678" y="2882348"/>
            <a:ext cx="934279" cy="23853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30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4252" y="0"/>
            <a:ext cx="3912705" cy="516835"/>
          </a:xfrm>
        </p:spPr>
        <p:txBody>
          <a:bodyPr>
            <a:normAutofit fontScale="90000"/>
          </a:bodyPr>
          <a:lstStyle/>
          <a:p>
            <a:r>
              <a:rPr lang="en-US" dirty="0"/>
              <a:t>Macro variables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93337" y="516835"/>
            <a:ext cx="1162550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numgrp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=10;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=age;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=chd10yr;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rank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groups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numgrp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ranks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"Mean of group"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sum(&amp;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num_chd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of Events"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at Risk"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pt-B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log((calculated num_chd+</a:t>
            </a:r>
            <a:r>
              <a:rPr lang="pt-B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(calculated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-calculated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logit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ranks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sgscatter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plot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Logit*mean /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reg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=(symbol=asterisk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=blue size=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Logit Plot"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68018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4861" y="0"/>
            <a:ext cx="4191000" cy="1325563"/>
          </a:xfrm>
        </p:spPr>
        <p:txBody>
          <a:bodyPr/>
          <a:lstStyle/>
          <a:p>
            <a:r>
              <a:rPr lang="en-US" dirty="0"/>
              <a:t>A Macro</a:t>
            </a:r>
          </a:p>
        </p:txBody>
      </p:sp>
      <p:sp>
        <p:nvSpPr>
          <p:cNvPr id="4" name="Rectangle 3"/>
          <p:cNvSpPr/>
          <p:nvPr/>
        </p:nvSpPr>
        <p:spPr>
          <a:xfrm>
            <a:off x="300251" y="662781"/>
            <a:ext cx="1180561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PlotLogits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=,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numgrp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,indepvar=,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=);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rank data=&amp;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groups=&amp;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numgrp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out=Ranks;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ranks Bin;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create table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as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select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as mean label=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"Mean of group"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sum(&amp;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as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num_chd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label=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of Events"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 as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label=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at Risk"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log((calculated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(calculated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-calculated num_chd+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 as logit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from ranks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group by bin;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sgscatter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plot Logit*mean /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=(symbol=asterisk color=blue size=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title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Logit Plot"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title;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PlotLogits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978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4443" y="0"/>
            <a:ext cx="6158948" cy="874643"/>
          </a:xfrm>
        </p:spPr>
        <p:txBody>
          <a:bodyPr/>
          <a:lstStyle/>
          <a:p>
            <a:r>
              <a:rPr lang="en-US" dirty="0"/>
              <a:t>Save and test after restart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570954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2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PlotLogits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=s5238.chd5238,numgrp=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,indepvar=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age,depvar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=chd10yr)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2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PlotLogits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dis.dislipid,numgrp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9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,indepvar=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hdl,depvar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inc_chd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5575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659385"/>
              </p:ext>
            </p:extLst>
          </p:nvPr>
        </p:nvGraphicFramePr>
        <p:xfrm>
          <a:off x="2351087" y="2992438"/>
          <a:ext cx="6067425" cy="243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2311200" imgH="927000" progId="Equation.DSMT4">
                  <p:embed/>
                </p:oleObj>
              </mc:Choice>
              <mc:Fallback>
                <p:oleObj name="Equation" r:id="rId3" imgW="231120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51087" y="2992438"/>
                        <a:ext cx="6067425" cy="243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977155"/>
              </p:ext>
            </p:extLst>
          </p:nvPr>
        </p:nvGraphicFramePr>
        <p:xfrm>
          <a:off x="4927600" y="2794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794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82993" y="360362"/>
            <a:ext cx="519166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Logistic Model</a:t>
            </a:r>
          </a:p>
        </p:txBody>
      </p:sp>
    </p:spTree>
    <p:extLst>
      <p:ext uri="{BB962C8B-B14F-4D97-AF65-F5344CB8AC3E}">
        <p14:creationId xmlns:p14="http://schemas.microsoft.com/office/powerpoint/2010/main" val="2131641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33652"/>
              </p:ext>
            </p:extLst>
          </p:nvPr>
        </p:nvGraphicFramePr>
        <p:xfrm>
          <a:off x="1705658" y="1916576"/>
          <a:ext cx="7095254" cy="265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514600" imgH="939600" progId="Equation.DSMT4">
                  <p:embed/>
                </p:oleObj>
              </mc:Choice>
              <mc:Fallback>
                <p:oleObj name="Equation" r:id="rId3" imgW="251460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05658" y="1916576"/>
                        <a:ext cx="7095254" cy="2651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50079" y="0"/>
            <a:ext cx="589040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Univariate Version</a:t>
            </a: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2491596" y="5069457"/>
            <a:ext cx="58904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The Logit Transform</a:t>
            </a:r>
          </a:p>
        </p:txBody>
      </p:sp>
    </p:spTree>
    <p:extLst>
      <p:ext uri="{BB962C8B-B14F-4D97-AF65-F5344CB8AC3E}">
        <p14:creationId xmlns:p14="http://schemas.microsoft.com/office/powerpoint/2010/main" val="3520034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72" y="0"/>
            <a:ext cx="8029755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simple exploratory analysis.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147682"/>
              </p:ext>
            </p:extLst>
          </p:nvPr>
        </p:nvGraphicFramePr>
        <p:xfrm>
          <a:off x="5327650" y="28035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27650" y="28035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295855"/>
              </p:ext>
            </p:extLst>
          </p:nvPr>
        </p:nvGraphicFramePr>
        <p:xfrm>
          <a:off x="814458" y="1325563"/>
          <a:ext cx="9782175" cy="495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3555720" imgH="1803240" progId="Equation.DSMT4">
                  <p:embed/>
                </p:oleObj>
              </mc:Choice>
              <mc:Fallback>
                <p:oleObj name="Equation" r:id="rId5" imgW="3555720" imgH="1803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4458" y="1325563"/>
                        <a:ext cx="9782175" cy="495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6516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435" y="17253"/>
            <a:ext cx="5096774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>
                <a:latin typeface="+mn-lt"/>
              </a:rPr>
              <a:t>Estimated Logits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A479CF-035C-42DD-81AB-16AA454068FC}" type="slidenum">
              <a:rPr lang="en-US"/>
              <a:pPr>
                <a:defRPr/>
              </a:pPr>
              <a:t>5</a:t>
            </a:fld>
            <a:endParaRPr lang="en-US" b="0" dirty="0">
              <a:latin typeface="Times New Roman" pitchFamily="18" charset="0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97290"/>
              </p:ext>
            </p:extLst>
          </p:nvPr>
        </p:nvGraphicFramePr>
        <p:xfrm>
          <a:off x="2876550" y="1518550"/>
          <a:ext cx="5600700" cy="280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1866600" imgH="939600" progId="Equation.DSMT4">
                  <p:embed/>
                </p:oleObj>
              </mc:Choice>
              <mc:Fallback>
                <p:oleObj name="Equation" r:id="rId3" imgW="186660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1518550"/>
                        <a:ext cx="5600700" cy="280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9137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2173" y="0"/>
            <a:ext cx="3804138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PROC RANK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(from SAS help)</a:t>
            </a:r>
          </a:p>
        </p:txBody>
      </p:sp>
      <p:sp>
        <p:nvSpPr>
          <p:cNvPr id="3" name="Rectangle 2"/>
          <p:cNvSpPr/>
          <p:nvPr/>
        </p:nvSpPr>
        <p:spPr>
          <a:xfrm>
            <a:off x="663190" y="1760961"/>
            <a:ext cx="103698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golf;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person $ strokes @@ 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datalines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Jack        279  Jerry       283 Mike        274        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Randy       296  Tito        302 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=golf;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rank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=golf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strokes;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ranks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finished;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19453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Form  groups based on ascending 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1053193" y="2151728"/>
            <a:ext cx="104339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rank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Age;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ranks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=ranks;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2473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5646" y="0"/>
            <a:ext cx="11110233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Calculate average age and logit for each group.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567" y="1617152"/>
            <a:ext cx="1170486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(age)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"Mean of group"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sum(chd10yr)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num_chd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of Events"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at Risk"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log((calculated num_chd+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(calculated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binsize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-calculated num_chd+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logit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ranks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bin;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70604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 estimated logits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46957" y="2521059"/>
            <a:ext cx="120450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sgscatter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toplot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plot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Logit*mean /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reg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=(symbol=asterisk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=blue size=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Logit Plot of </a:t>
            </a:r>
            <a:r>
              <a:rPr lang="en-US" sz="2400" b="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chd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 vs Age"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76093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410</Words>
  <Application>Microsoft Office PowerPoint</Application>
  <PresentationFormat>Widescreen</PresentationFormat>
  <Paragraphs>149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Lucida Console</vt:lpstr>
      <vt:lpstr>Times New Roman</vt:lpstr>
      <vt:lpstr>Office Theme</vt:lpstr>
      <vt:lpstr>Equation</vt:lpstr>
      <vt:lpstr>PowerPoint Presentation</vt:lpstr>
      <vt:lpstr>The Logistic Model</vt:lpstr>
      <vt:lpstr>The Univariate Version</vt:lpstr>
      <vt:lpstr>A simple exploratory analysis.</vt:lpstr>
      <vt:lpstr>Estimated Logits</vt:lpstr>
      <vt:lpstr>PROC RANK (from SAS help)</vt:lpstr>
      <vt:lpstr>Form  groups based on ascending age</vt:lpstr>
      <vt:lpstr>Calculate average age and logit for each group.</vt:lpstr>
      <vt:lpstr>Plot estimated logits</vt:lpstr>
      <vt:lpstr>Put it all together and run</vt:lpstr>
      <vt:lpstr>Parmeters for macro</vt:lpstr>
      <vt:lpstr>Macro variables</vt:lpstr>
      <vt:lpstr>A Macro</vt:lpstr>
      <vt:lpstr>Save and test after restart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25</cp:revision>
  <dcterms:created xsi:type="dcterms:W3CDTF">2015-03-03T18:06:48Z</dcterms:created>
  <dcterms:modified xsi:type="dcterms:W3CDTF">2017-02-14T19:27:30Z</dcterms:modified>
</cp:coreProperties>
</file>