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71" r:id="rId3"/>
    <p:sldId id="272" r:id="rId4"/>
    <p:sldId id="27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9" d="100"/>
          <a:sy n="89" d="100"/>
        </p:scale>
        <p:origin x="2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411B2-7AC6-4276-A84F-7E74099EE1C1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156CA-BD3A-4B33-90B3-1DB899255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665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411B2-7AC6-4276-A84F-7E74099EE1C1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156CA-BD3A-4B33-90B3-1DB899255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611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411B2-7AC6-4276-A84F-7E74099EE1C1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156CA-BD3A-4B33-90B3-1DB899255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058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411B2-7AC6-4276-A84F-7E74099EE1C1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156CA-BD3A-4B33-90B3-1DB899255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948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411B2-7AC6-4276-A84F-7E74099EE1C1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156CA-BD3A-4B33-90B3-1DB899255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577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411B2-7AC6-4276-A84F-7E74099EE1C1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156CA-BD3A-4B33-90B3-1DB899255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514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411B2-7AC6-4276-A84F-7E74099EE1C1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156CA-BD3A-4B33-90B3-1DB899255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445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411B2-7AC6-4276-A84F-7E74099EE1C1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156CA-BD3A-4B33-90B3-1DB899255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486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411B2-7AC6-4276-A84F-7E74099EE1C1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156CA-BD3A-4B33-90B3-1DB899255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761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411B2-7AC6-4276-A84F-7E74099EE1C1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156CA-BD3A-4B33-90B3-1DB899255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97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411B2-7AC6-4276-A84F-7E74099EE1C1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156CA-BD3A-4B33-90B3-1DB899255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488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9411B2-7AC6-4276-A84F-7E74099EE1C1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156CA-BD3A-4B33-90B3-1DB899255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24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0025" y="8626"/>
            <a:ext cx="6045679" cy="1325563"/>
          </a:xfrm>
        </p:spPr>
        <p:txBody>
          <a:bodyPr>
            <a:normAutofit/>
          </a:bodyPr>
          <a:lstStyle/>
          <a:p>
            <a:r>
              <a:rPr lang="en-US" b="1" dirty="0">
                <a:latin typeface="+mn-lt"/>
              </a:rPr>
              <a:t>The Bootstrap Process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93630" y="1690777"/>
            <a:ext cx="60222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An analysis file with n observations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8793" y="2632140"/>
            <a:ext cx="113361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Select B samples (with replacement) of size n from the analytic file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8574" y="3830128"/>
            <a:ext cx="6963188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Use results for the bootstrap samples to:</a:t>
            </a:r>
          </a:p>
          <a:p>
            <a:r>
              <a:rPr lang="en-US" sz="3200" dirty="0"/>
              <a:t>	Estimate variance</a:t>
            </a:r>
          </a:p>
          <a:p>
            <a:r>
              <a:rPr lang="en-US" sz="3200" dirty="0"/>
              <a:t>	Construct Confidence Intervals</a:t>
            </a:r>
          </a:p>
          <a:p>
            <a:r>
              <a:rPr lang="en-US" sz="3200" dirty="0"/>
              <a:t>	Examine Model Stability</a:t>
            </a:r>
          </a:p>
          <a:p>
            <a:r>
              <a:rPr lang="en-US" sz="3200" dirty="0"/>
              <a:t>	…</a:t>
            </a:r>
          </a:p>
        </p:txBody>
      </p:sp>
    </p:spTree>
    <p:extLst>
      <p:ext uri="{BB962C8B-B14F-4D97-AF65-F5344CB8AC3E}">
        <p14:creationId xmlns:p14="http://schemas.microsoft.com/office/powerpoint/2010/main" val="1534638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5453" y="0"/>
            <a:ext cx="10515600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Use PROC SURVEYSELECT to select bootstrap samples.</a:t>
            </a:r>
          </a:p>
        </p:txBody>
      </p:sp>
      <p:sp>
        <p:nvSpPr>
          <p:cNvPr id="4" name="Rectangle 3"/>
          <p:cNvSpPr/>
          <p:nvPr/>
        </p:nvSpPr>
        <p:spPr>
          <a:xfrm>
            <a:off x="855453" y="1813910"/>
            <a:ext cx="6096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surveyselect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chol</a:t>
            </a:r>
            <a:endParaRPr lang="en-US" sz="28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reps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8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100</a:t>
            </a:r>
            <a:endParaRPr lang="en-US" sz="28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8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Samprate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8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endParaRPr lang="en-US" sz="28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method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8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urs</a:t>
            </a:r>
            <a:endParaRPr lang="en-US" sz="28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out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outboot</a:t>
            </a:r>
            <a:endParaRPr lang="en-US" sz="28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seed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8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54321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017625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1015" y="0"/>
            <a:ext cx="5510842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Macro Variables</a:t>
            </a:r>
          </a:p>
        </p:txBody>
      </p:sp>
      <p:sp>
        <p:nvSpPr>
          <p:cNvPr id="4" name="Rectangle 3"/>
          <p:cNvSpPr/>
          <p:nvPr/>
        </p:nvSpPr>
        <p:spPr>
          <a:xfrm>
            <a:off x="327804" y="1325563"/>
            <a:ext cx="1076576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data=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chol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reps=10;</a:t>
            </a:r>
          </a:p>
          <a:p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seed=54321;</a:t>
            </a:r>
          </a:p>
          <a:p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outdat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outboot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surveyselect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=&amp;data</a:t>
            </a:r>
          </a:p>
          <a:p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reps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=&amp;reps</a:t>
            </a:r>
          </a:p>
          <a:p>
            <a:r>
              <a:rPr lang="en-US" sz="28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samprate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8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endParaRPr lang="en-US" sz="28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method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8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urs</a:t>
            </a:r>
            <a:endParaRPr lang="en-US" sz="28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out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=&amp;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outdat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(drop=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numberhits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seed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=&amp;seed;</a:t>
            </a:r>
          </a:p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924759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95223" y="1382286"/>
            <a:ext cx="10662249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%macro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bootsamp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indat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=,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outdat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outboot,reps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5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,seed=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54321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proc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surveyselect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data=&amp;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indat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outhits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reps=&amp;reps</a:t>
            </a:r>
          </a:p>
          <a:p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samprate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method=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urs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out=&amp;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outdat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(drop=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numberhits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seed=&amp;seed;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run;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%mend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bootsamp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937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167</Words>
  <Application>Microsoft Office PowerPoint</Application>
  <PresentationFormat>Widescreen</PresentationFormat>
  <Paragraphs>38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Lucida Console</vt:lpstr>
      <vt:lpstr>Office Theme</vt:lpstr>
      <vt:lpstr>The Bootstrap Process</vt:lpstr>
      <vt:lpstr>Use PROC SURVEYSELECT to select bootstrap samples.</vt:lpstr>
      <vt:lpstr>Macro Variables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McGee</dc:creator>
  <cp:lastModifiedBy>Dan McGee</cp:lastModifiedBy>
  <cp:revision>14</cp:revision>
  <dcterms:created xsi:type="dcterms:W3CDTF">2015-05-30T21:59:16Z</dcterms:created>
  <dcterms:modified xsi:type="dcterms:W3CDTF">2017-02-14T16:33:07Z</dcterms:modified>
</cp:coreProperties>
</file>