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8" r:id="rId4"/>
    <p:sldId id="261" r:id="rId5"/>
    <p:sldId id="262" r:id="rId6"/>
    <p:sldId id="256" r:id="rId7"/>
    <p:sldId id="258" r:id="rId8"/>
    <p:sldId id="263" r:id="rId9"/>
    <p:sldId id="264" r:id="rId10"/>
    <p:sldId id="267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1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8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0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2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25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7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15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8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95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02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74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303C5-F15B-4D2C-B4E2-DB4246E85580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09317-20E1-4FE3-984A-EED9DE944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8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Examining model stability, an example</a:t>
            </a:r>
          </a:p>
        </p:txBody>
      </p:sp>
      <p:sp>
        <p:nvSpPr>
          <p:cNvPr id="3" name="Rectangle 2"/>
          <p:cNvSpPr/>
          <p:nvPr/>
        </p:nvSpPr>
        <p:spPr>
          <a:xfrm>
            <a:off x="338328" y="2274838"/>
            <a:ext cx="110154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logistic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outest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=betas;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chd10yr(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event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"1"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)=age male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selection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=forward;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betas;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89838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826" y="1"/>
            <a:ext cx="10515600" cy="836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The problem  -- Lots of variable names.</a:t>
            </a:r>
          </a:p>
        </p:txBody>
      </p:sp>
      <p:sp>
        <p:nvSpPr>
          <p:cNvPr id="3" name="Rectangle 2"/>
          <p:cNvSpPr/>
          <p:nvPr/>
        </p:nvSpPr>
        <p:spPr>
          <a:xfrm>
            <a:off x="423038" y="1116676"/>
            <a:ext cx="104948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8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zeroone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betas,outdat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models,newvar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model,vars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age male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</p:txBody>
      </p:sp>
      <p:sp>
        <p:nvSpPr>
          <p:cNvPr id="4" name="Rectangle 3"/>
          <p:cNvSpPr/>
          <p:nvPr/>
        </p:nvSpPr>
        <p:spPr>
          <a:xfrm>
            <a:off x="674772" y="3308342"/>
            <a:ext cx="8432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=betas;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8763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Use SQL to put variables names into a macro variable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592347" y="1791889"/>
            <a:ext cx="1100730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name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: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varnames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separated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 "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dictionary.columns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"WORK"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"BETAS"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type=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num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lowcase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(name) ne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"replicate"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lowcase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(name) ne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"intercept"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name ne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"_LNLIKE_"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numvars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sysfunc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countw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("&amp;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varnames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"));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numvars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varnames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858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5294" y="63201"/>
            <a:ext cx="7503543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Now use the </a:t>
            </a:r>
            <a:r>
              <a:rPr lang="en-US" b="1" dirty="0" err="1">
                <a:latin typeface="+mn-lt"/>
              </a:rPr>
              <a:t>zeroone</a:t>
            </a:r>
            <a:r>
              <a:rPr lang="en-US" b="1" dirty="0">
                <a:latin typeface="+mn-lt"/>
              </a:rPr>
              <a:t> macro</a:t>
            </a:r>
          </a:p>
        </p:txBody>
      </p:sp>
      <p:sp>
        <p:nvSpPr>
          <p:cNvPr id="3" name="Rectangle 2"/>
          <p:cNvSpPr/>
          <p:nvPr/>
        </p:nvSpPr>
        <p:spPr>
          <a:xfrm>
            <a:off x="345057" y="1536174"/>
            <a:ext cx="1158527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sv-SE" sz="2000" b="1" i="1" dirty="0">
                <a:solidFill>
                  <a:srgbClr val="000000"/>
                </a:solidFill>
                <a:latin typeface="Lucida Console" panose="020B0609040504020204" pitchFamily="49" charset="0"/>
              </a:rPr>
              <a:t>zeroone</a:t>
            </a:r>
            <a:r>
              <a:rPr lang="sv-SE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(indat=betas,outdat=models1,newvar=model,vars=&amp;varnames);</a:t>
            </a:r>
          </a:p>
          <a:p>
            <a:endParaRPr lang="sv-SE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nummodels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distinct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model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models1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count(*)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of distinct models"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nummodels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2839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7219" y="0"/>
            <a:ext cx="763294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Select 100 bootstrap samples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199" y="1382286"/>
            <a:ext cx="116542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0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bootsamp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=s5238.chd5238,outdat=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outboot,reps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,seed=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3759543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055548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Re-do analysis for each bootstrap sample</a:t>
            </a:r>
          </a:p>
        </p:txBody>
      </p:sp>
      <p:sp>
        <p:nvSpPr>
          <p:cNvPr id="4" name="Rectangle 3"/>
          <p:cNvSpPr/>
          <p:nvPr/>
        </p:nvSpPr>
        <p:spPr>
          <a:xfrm>
            <a:off x="566928" y="2136339"/>
            <a:ext cx="11320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logistic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outboot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outest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=betas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replicate;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chd10yr(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event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"1"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)=age male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selection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=forward;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betas;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881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3543" y="0"/>
            <a:ext cx="5019136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A simple summary.</a:t>
            </a:r>
          </a:p>
        </p:txBody>
      </p:sp>
      <p:sp>
        <p:nvSpPr>
          <p:cNvPr id="4" name="Rectangle 3"/>
          <p:cNvSpPr/>
          <p:nvPr/>
        </p:nvSpPr>
        <p:spPr>
          <a:xfrm>
            <a:off x="923544" y="2967335"/>
            <a:ext cx="8220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=betas;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age male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283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827" y="245271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Another summary – create a string that is six characters long. 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Each character is 0 or 1.  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The first character is 1 if the first variable is in the model, 0 if it is not.  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The same for the other two characters.</a:t>
            </a:r>
          </a:p>
        </p:txBody>
      </p:sp>
    </p:spTree>
    <p:extLst>
      <p:ext uri="{BB962C8B-B14F-4D97-AF65-F5344CB8AC3E}">
        <p14:creationId xmlns:p14="http://schemas.microsoft.com/office/powerpoint/2010/main" val="999191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309" y="843677"/>
            <a:ext cx="1130923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zeroone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=,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models,newvar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model,vars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=);</a:t>
            </a:r>
          </a:p>
          <a:p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numvars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%</a:t>
            </a:r>
            <a:r>
              <a:rPr lang="en-US" sz="22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sysfunc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countw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(&amp;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data &amp;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length &amp;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newvar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$ &amp;</a:t>
            </a:r>
            <a:r>
              <a:rPr lang="en-US" sz="2200" b="0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numvars</a:t>
            </a:r>
            <a:r>
              <a:rPr lang="en-US" sz="2200" b="0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set &amp;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array t{&amp;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numvars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} &amp;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do 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to &amp;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numvars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substr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(&amp;newvar,i,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)=put((t{</a:t>
            </a:r>
            <a:r>
              <a:rPr lang="en-US" sz="22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} ne 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end;</a:t>
            </a:r>
          </a:p>
          <a:p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run;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2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376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9125" y="2367171"/>
            <a:ext cx="1117120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2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zeroone</a:t>
            </a:r>
            <a:r>
              <a:rPr lang="en-US" sz="2200" b="0" i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200" b="0" i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</a:t>
            </a:r>
            <a:r>
              <a:rPr lang="en-US" sz="2200" b="0" i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0" i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betas,outdat</a:t>
            </a:r>
            <a:r>
              <a:rPr lang="en-US" sz="2200" b="0" i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0" i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models,newvar</a:t>
            </a:r>
            <a:r>
              <a:rPr lang="en-US" sz="2200" b="0" i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0" i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model,vars</a:t>
            </a:r>
            <a:r>
              <a:rPr lang="en-US" sz="2200" b="0" i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age male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sz="2200" b="0" i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endParaRPr lang="en-US" sz="2200" b="0" i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b="1" i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b="0" i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i="0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sz="2200" b="0" i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0" i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b="0" i="0" dirty="0">
                <a:solidFill>
                  <a:srgbClr val="000000"/>
                </a:solidFill>
                <a:latin typeface="Lucida Console" panose="020B0609040504020204" pitchFamily="49" charset="0"/>
              </a:rPr>
              <a:t>=models;</a:t>
            </a:r>
          </a:p>
          <a:p>
            <a:r>
              <a:rPr lang="en-US" sz="2200" b="0" i="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200" b="0" i="0" dirty="0">
                <a:solidFill>
                  <a:srgbClr val="000000"/>
                </a:solidFill>
                <a:latin typeface="Lucida Console" panose="020B0609040504020204" pitchFamily="49" charset="0"/>
              </a:rPr>
              <a:t> model;</a:t>
            </a:r>
          </a:p>
          <a:p>
            <a:r>
              <a:rPr lang="en-US" sz="2200" b="1" i="0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b="0" i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01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08" y="0"/>
            <a:ext cx="11645660" cy="1325563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A much more complex model.  Lots of interaction terms, no hierarchical model restrictions.</a:t>
            </a:r>
          </a:p>
        </p:txBody>
      </p:sp>
      <p:sp>
        <p:nvSpPr>
          <p:cNvPr id="4" name="Rectangle 3"/>
          <p:cNvSpPr/>
          <p:nvPr/>
        </p:nvSpPr>
        <p:spPr>
          <a:xfrm>
            <a:off x="284671" y="2296990"/>
            <a:ext cx="118268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logistic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outest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=betas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descending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chd10yr=age | male |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|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|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|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|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selection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=forward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slentry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hierarchy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=none;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/*single is default*/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709703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5788" y="2160354"/>
            <a:ext cx="113437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logistic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outboot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outest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=betas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descending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replicate;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chd10yr=age | male |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|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|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bmi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|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|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selection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=forward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slentry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hierarchy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=none;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/*single is default*/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Do the complex model on the bootstrap samples.</a:t>
            </a:r>
          </a:p>
        </p:txBody>
      </p:sp>
    </p:spTree>
    <p:extLst>
      <p:ext uri="{BB962C8B-B14F-4D97-AF65-F5344CB8AC3E}">
        <p14:creationId xmlns:p14="http://schemas.microsoft.com/office/powerpoint/2010/main" val="2902524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289</Words>
  <Application>Microsoft Office PowerPoint</Application>
  <PresentationFormat>Widescreen</PresentationFormat>
  <Paragraphs>78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Lucida Console</vt:lpstr>
      <vt:lpstr>Office Theme</vt:lpstr>
      <vt:lpstr>Examining model stability, an example</vt:lpstr>
      <vt:lpstr>Select 100 bootstrap samples</vt:lpstr>
      <vt:lpstr>Re-do analysis for each bootstrap sample</vt:lpstr>
      <vt:lpstr>A simple summary.</vt:lpstr>
      <vt:lpstr>Another summary – create a string that is six characters long.   Each character is 0 or 1.    The first character is 1 if the first variable is in the model, 0 if it is not.    The same for the other two characters.</vt:lpstr>
      <vt:lpstr>PowerPoint Presentation</vt:lpstr>
      <vt:lpstr>PowerPoint Presentation</vt:lpstr>
      <vt:lpstr>A much more complex model.  Lots of interaction terms, no hierarchical model restrictions.</vt:lpstr>
      <vt:lpstr>Do the complex model on the bootstrap samples.</vt:lpstr>
      <vt:lpstr>The problem  -- Lots of variable names.</vt:lpstr>
      <vt:lpstr>Use SQL to put variables names into a macro variable</vt:lpstr>
      <vt:lpstr>Now use the zeroone macro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13</cp:revision>
  <dcterms:created xsi:type="dcterms:W3CDTF">2016-03-23T14:44:56Z</dcterms:created>
  <dcterms:modified xsi:type="dcterms:W3CDTF">2017-02-15T15:04:14Z</dcterms:modified>
</cp:coreProperties>
</file>