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6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0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1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1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2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1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3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4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7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34695-93B0-48FD-8F5D-3CA6D25A7972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632A5-BE23-499D-B1FA-44DCA3079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7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891" y="610136"/>
            <a:ext cx="120971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all_univ_betas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(data=,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=, event=,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=);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16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sysfunc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countw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"Number of variables: " 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%do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%to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univ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%scan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indepvars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16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/*get </a:t>
            </a:r>
            <a:r>
              <a:rPr lang="en-US" sz="16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ith</a:t>
            </a:r>
            <a:r>
              <a:rPr lang="en-US" sz="16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 variable*/</a:t>
            </a:r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"Variable= " 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univ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logistic data=&amp;data;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select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output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=_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model 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depvar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(event=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"&amp;event"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univ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run;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data _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tmp;set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tmp;where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variable ne </a:t>
            </a:r>
            <a:r>
              <a:rPr lang="en-US" sz="16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600" b="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Intercept"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%if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%then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%do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data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betas;set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tmp;run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%end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%else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%do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data 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betas;set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betas _</a:t>
            </a:r>
            <a:r>
              <a:rPr lang="en-US" sz="16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%end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%end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6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16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7035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Console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</cp:revision>
  <dcterms:created xsi:type="dcterms:W3CDTF">2016-04-06T16:37:36Z</dcterms:created>
  <dcterms:modified xsi:type="dcterms:W3CDTF">2017-02-15T18:02:27Z</dcterms:modified>
</cp:coreProperties>
</file>