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4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3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4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3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7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8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59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2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2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9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159AD-2D57-4F13-9725-E9FB57D421E5}" type="datetimeFigureOut">
              <a:rPr lang="en-US" smtClean="0"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EAD2F-3175-4EC2-86E8-CEC1DF972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8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26058" y="2093741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2692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4016" y="177414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(password=XXX);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5070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3288" y="2218029"/>
            <a:ext cx="89220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=XXX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write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=XXX);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7665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7059" y="1099443"/>
            <a:ext cx="95612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create some data to "protect"*/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"&amp;path\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\protect"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copy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body;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nh1;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491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588" y="0"/>
            <a:ext cx="10515600" cy="780094"/>
          </a:xfrm>
        </p:spPr>
        <p:txBody>
          <a:bodyPr/>
          <a:lstStyle/>
          <a:p>
            <a:r>
              <a:rPr lang="en-US" dirty="0" smtClean="0"/>
              <a:t>Protect an existing dataset.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30314" y="554347"/>
            <a:ext cx="985421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/*protecting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datasets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lib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=work;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modify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alter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=XXX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write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=XXX);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18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7059" y="1099443"/>
            <a:ext cx="95612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create some data to "protect"*/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"&amp;path\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\protect"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copy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body;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nh1;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30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662" y="0"/>
            <a:ext cx="10515600" cy="55929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simple macro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5006" y="1534590"/>
            <a:ext cx="10759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protect(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lib,dsn,pass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datasets lib=&amp;lib;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modify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dsn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(alter=&amp;pass write=&amp;pass);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run;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protect;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43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2748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pt._all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_;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protect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pt,body,XXX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b="1" i="1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protect</a:t>
            </a:r>
            <a:r>
              <a:rPr lang="en-US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(pt,nh1,XXX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pt._all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_;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6764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166" y="-2708"/>
            <a:ext cx="1146450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passlib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lib,password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uplib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sysfunc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(&amp;lib));</a:t>
            </a:r>
          </a:p>
          <a:p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select count(*) into :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numfiles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from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where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uplib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and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not (protect contains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"WA"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select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into :file1-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from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dictionary.tables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where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uplib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and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not (protect contains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"WA"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datasets lib=&amp;lib;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%do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%to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numfiles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modify &amp;&amp;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file&amp;i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(alter=&amp;password write=&amp;password);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%end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77229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227</Words>
  <Application>Microsoft Office PowerPoint</Application>
  <PresentationFormat>Widescreen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Lucida Console</vt:lpstr>
      <vt:lpstr>Office Theme</vt:lpstr>
      <vt:lpstr>PowerPoint Presentation</vt:lpstr>
      <vt:lpstr>PowerPoint Presentation</vt:lpstr>
      <vt:lpstr>PowerPoint Presentation</vt:lpstr>
      <vt:lpstr>PowerPoint Presentation</vt:lpstr>
      <vt:lpstr>Protect an existing dataset.</vt:lpstr>
      <vt:lpstr>PowerPoint Presentation</vt:lpstr>
      <vt:lpstr>A simple macro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9</cp:revision>
  <dcterms:created xsi:type="dcterms:W3CDTF">2015-03-30T16:37:59Z</dcterms:created>
  <dcterms:modified xsi:type="dcterms:W3CDTF">2016-03-23T16:22:57Z</dcterms:modified>
</cp:coreProperties>
</file>