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3" r:id="rId6"/>
    <p:sldId id="264" r:id="rId7"/>
    <p:sldId id="265" r:id="rId8"/>
    <p:sldId id="262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1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4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86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2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1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5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4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26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4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0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6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4E527-10C9-4DF9-9453-AD6D1BF7DFD1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01A26-C1C1-4591-A68B-92C9952D8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08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2559685"/>
            <a:ext cx="10515600" cy="1325563"/>
          </a:xfrm>
        </p:spPr>
        <p:txBody>
          <a:bodyPr/>
          <a:lstStyle/>
          <a:p>
            <a:r>
              <a:rPr lang="en-US" dirty="0"/>
              <a:t>Sampling Distribution of the Mean in IML</a:t>
            </a:r>
          </a:p>
        </p:txBody>
      </p:sp>
    </p:spTree>
    <p:extLst>
      <p:ext uri="{BB962C8B-B14F-4D97-AF65-F5344CB8AC3E}">
        <p14:creationId xmlns:p14="http://schemas.microsoft.com/office/powerpoint/2010/main" val="382116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4785" y="123587"/>
            <a:ext cx="10515600" cy="825320"/>
          </a:xfrm>
        </p:spPr>
        <p:txBody>
          <a:bodyPr/>
          <a:lstStyle/>
          <a:p>
            <a:r>
              <a:rPr lang="en-US" dirty="0"/>
              <a:t>Complete code for data step version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332" y="1027906"/>
            <a:ext cx="1146450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uniforms;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=uniforms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MeansUni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meansuni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"Sample Mean of U(0,1) Data"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moments;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6004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7751" y="2136339"/>
            <a:ext cx="1099867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In the IML version, each sample is stored as a row in a matrix and we use the mean function to calculate the sample means.</a:t>
            </a:r>
          </a:p>
          <a:p>
            <a:endParaRPr lang="en-US" sz="3200" dirty="0"/>
          </a:p>
          <a:p>
            <a:r>
              <a:rPr lang="en-US" sz="3200" b="1" dirty="0"/>
              <a:t>There are no loops</a:t>
            </a:r>
          </a:p>
          <a:p>
            <a:r>
              <a:rPr lang="en-US" sz="3200" dirty="0"/>
              <a:t>Three statements:  </a:t>
            </a:r>
            <a:r>
              <a:rPr lang="en-US" sz="3200" dirty="0" err="1"/>
              <a:t>Randseed</a:t>
            </a:r>
            <a:r>
              <a:rPr lang="en-US" sz="3200" dirty="0"/>
              <a:t>, J, and </a:t>
            </a:r>
            <a:r>
              <a:rPr lang="en-US" sz="3200" dirty="0" err="1"/>
              <a:t>Randgen</a:t>
            </a:r>
            <a:r>
              <a:rPr lang="en-US" sz="3200" dirty="0"/>
              <a:t> generate the samples.  </a:t>
            </a:r>
            <a:r>
              <a:rPr lang="en-US" sz="3200" dirty="0" err="1"/>
              <a:t>Randgen</a:t>
            </a:r>
            <a:r>
              <a:rPr lang="en-US" sz="3200" dirty="0"/>
              <a:t> can fill an entire matrix with random values.</a:t>
            </a:r>
          </a:p>
        </p:txBody>
      </p:sp>
    </p:spTree>
    <p:extLst>
      <p:ext uri="{BB962C8B-B14F-4D97-AF65-F5344CB8AC3E}">
        <p14:creationId xmlns:p14="http://schemas.microsoft.com/office/powerpoint/2010/main" val="267878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9768" y="335846"/>
            <a:ext cx="117622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10;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123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x = j(&amp;reps,&amp;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many samples (rows), each of size N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(x,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1. Simulate data                   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s = x[,:];                 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2. Compute statistic for each row  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Mean = mean(s);            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3. Summarize and analyze ASD       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StdDev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(s);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qntl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(q, s, {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});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StdDev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(q`)[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={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"5th 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Pctl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"95th 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Pctl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}];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compute proportion of statistics greater than 0.7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mean(s &gt;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0.7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[format=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percent7.2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];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43762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8912" y="2373618"/>
            <a:ext cx="110642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x = j(&amp;reps,&amp;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many samples (rows), each of size N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(x,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1. Simulate data*/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c=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"x1"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"x&amp;obs"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show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 [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=c];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34312" y="0"/>
            <a:ext cx="8031480" cy="1325563"/>
          </a:xfrm>
        </p:spPr>
        <p:txBody>
          <a:bodyPr/>
          <a:lstStyle/>
          <a:p>
            <a:r>
              <a:rPr lang="en-US" dirty="0"/>
              <a:t>Create a data set in wide format</a:t>
            </a:r>
          </a:p>
        </p:txBody>
      </p:sp>
    </p:spTree>
    <p:extLst>
      <p:ext uri="{BB962C8B-B14F-4D97-AF65-F5344CB8AC3E}">
        <p14:creationId xmlns:p14="http://schemas.microsoft.com/office/powerpoint/2010/main" val="3115916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760" y="0"/>
            <a:ext cx="8735568" cy="1325563"/>
          </a:xfrm>
        </p:spPr>
        <p:txBody>
          <a:bodyPr/>
          <a:lstStyle/>
          <a:p>
            <a:r>
              <a:rPr lang="en-US" dirty="0"/>
              <a:t>Summarize data set in wide format</a:t>
            </a:r>
          </a:p>
        </p:txBody>
      </p:sp>
      <p:sp>
        <p:nvSpPr>
          <p:cNvPr id="3" name="Rectangle 2"/>
          <p:cNvSpPr/>
          <p:nvPr/>
        </p:nvSpPr>
        <p:spPr>
          <a:xfrm>
            <a:off x="530352" y="1443841"/>
            <a:ext cx="105704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stats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=mean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max);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mean=mean(of x1-x10);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(of x1-x10);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max=max(of x:);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=stats;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	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=stats;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max;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qqplot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qqplot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max;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40590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336" y="2495677"/>
            <a:ext cx="10515600" cy="1325563"/>
          </a:xfrm>
        </p:spPr>
        <p:txBody>
          <a:bodyPr/>
          <a:lstStyle/>
          <a:p>
            <a:r>
              <a:rPr lang="en-US" dirty="0"/>
              <a:t>Restructure data into long format using IML</a:t>
            </a:r>
          </a:p>
        </p:txBody>
      </p:sp>
    </p:spTree>
    <p:extLst>
      <p:ext uri="{BB962C8B-B14F-4D97-AF65-F5344CB8AC3E}">
        <p14:creationId xmlns:p14="http://schemas.microsoft.com/office/powerpoint/2010/main" val="264134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8056" y="474345"/>
            <a:ext cx="103235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reps=5;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print;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x = j(&amp;reps,&amp;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(x,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rep = repeat( T(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:&amp;reps),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rep = shape(rep,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z = shape(x,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Long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{rep z};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Long;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Long2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{rep x};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Long2;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=long(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=long2(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677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9177" y="-108392"/>
            <a:ext cx="119993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/**********************/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Answer to exercise 4.8*/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/**********************/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proc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iml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123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x = j(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10000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(x,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  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* 1. Simulate data;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s = x[,&lt;&gt;]; 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* 2. Compute statistic for each row;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Mean = mean(s); 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* 3. Summarize and analyze ASD;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StdDev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(s);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qntl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(q, s, {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});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Mean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StdDev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(q`)[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colname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={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"5th </a:t>
            </a:r>
            <a:r>
              <a:rPr lang="en-US" sz="16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Pctl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"95th </a:t>
            </a:r>
            <a:r>
              <a:rPr lang="en-US" sz="16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Pctl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}];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MaxDist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{s};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MaxDist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/*Sampling Normal Means, IML*/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N = 31; 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size of each sample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NumSamples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10000; 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samples  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123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samples=j(&amp;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numsamples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,&amp;n,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samples,</a:t>
            </a:r>
            <a:r>
              <a:rPr lang="en-US" sz="16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"Normal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=samples[,:];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means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{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means;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88672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645</Words>
  <Application>Microsoft Office PowerPoint</Application>
  <PresentationFormat>Widescreen</PresentationFormat>
  <Paragraphs>118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Lucida Console</vt:lpstr>
      <vt:lpstr>Office Theme</vt:lpstr>
      <vt:lpstr>Sampling Distribution of the Mean in IML</vt:lpstr>
      <vt:lpstr>Complete code for data step version</vt:lpstr>
      <vt:lpstr>PowerPoint Presentation</vt:lpstr>
      <vt:lpstr>PowerPoint Presentation</vt:lpstr>
      <vt:lpstr>Create a data set in wide format</vt:lpstr>
      <vt:lpstr>Summarize data set in wide format</vt:lpstr>
      <vt:lpstr>Restructure data into long format using IML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 Distribution of the Mean in IML</dc:title>
  <dc:creator>Dan McGee</dc:creator>
  <cp:lastModifiedBy>Dan McGee</cp:lastModifiedBy>
  <cp:revision>11</cp:revision>
  <dcterms:created xsi:type="dcterms:W3CDTF">2017-02-25T18:28:57Z</dcterms:created>
  <dcterms:modified xsi:type="dcterms:W3CDTF">2017-03-01T17:13:35Z</dcterms:modified>
</cp:coreProperties>
</file>