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342" autoAdjust="0"/>
  </p:normalViewPr>
  <p:slideViewPr>
    <p:cSldViewPr snapToGrid="0">
      <p:cViewPr varScale="1">
        <p:scale>
          <a:sx n="66" d="100"/>
          <a:sy n="66" d="100"/>
        </p:scale>
        <p:origin x="6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7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59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9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3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2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38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5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11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3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2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11753-CA5D-41BE-BF62-75F2933CBB8D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837B1-8FB1-4753-97AD-FFA76C3E3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99653" y="2120034"/>
            <a:ext cx="11113655" cy="1325563"/>
          </a:xfrm>
        </p:spPr>
        <p:txBody>
          <a:bodyPr/>
          <a:lstStyle/>
          <a:p>
            <a:r>
              <a:rPr lang="en-US" dirty="0"/>
              <a:t>Sampling Distribution of Pearson Correlation</a:t>
            </a:r>
          </a:p>
        </p:txBody>
      </p:sp>
    </p:spTree>
    <p:extLst>
      <p:ext uri="{BB962C8B-B14F-4D97-AF65-F5344CB8AC3E}">
        <p14:creationId xmlns:p14="http://schemas.microsoft.com/office/powerpoint/2010/main" val="1565747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IMLMLIB</a:t>
            </a:r>
            <a:br>
              <a:rPr lang="en-US" dirty="0"/>
            </a:br>
            <a:r>
              <a:rPr lang="en-US" dirty="0"/>
              <a:t>Some IML functions and a subroutine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2028617"/>
            <a:ext cx="83058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dirty="0">
                <a:solidFill>
                  <a:srgbClr val="000000"/>
                </a:solidFill>
                <a:ea typeface="+mj-ea"/>
                <a:cs typeface="Arial" panose="020B0604020202020204" pitchFamily="34" charset="0"/>
              </a:rPr>
              <a:t>The RANDNORMAL function</a:t>
            </a:r>
            <a:br>
              <a:rPr lang="en-US" altLang="en-US" sz="4400" dirty="0">
                <a:solidFill>
                  <a:srgbClr val="000000"/>
                </a:solidFill>
                <a:ea typeface="+mj-ea"/>
                <a:cs typeface="Arial" panose="020B0604020202020204" pitchFamily="34" charset="0"/>
              </a:rPr>
            </a:br>
            <a:br>
              <a:rPr lang="en-US" altLang="en-US" sz="4400" dirty="0">
                <a:solidFill>
                  <a:srgbClr val="000000"/>
                </a:solidFill>
                <a:ea typeface="+mj-ea"/>
                <a:cs typeface="Arial" panose="020B0604020202020204" pitchFamily="34" charset="0"/>
              </a:rPr>
            </a:br>
            <a:r>
              <a:rPr lang="en-US" sz="4400" dirty="0">
                <a:solidFill>
                  <a:prstClr val="black"/>
                </a:solidFill>
                <a:ea typeface="+mj-ea"/>
                <a:cs typeface="+mj-cs"/>
              </a:rPr>
              <a:t>The </a:t>
            </a:r>
            <a:r>
              <a:rPr lang="en-US" sz="4400" dirty="0" err="1">
                <a:solidFill>
                  <a:prstClr val="black"/>
                </a:solidFill>
                <a:ea typeface="+mj-ea"/>
                <a:cs typeface="+mj-cs"/>
              </a:rPr>
              <a:t>corr</a:t>
            </a:r>
            <a:r>
              <a:rPr lang="en-US" sz="4400" dirty="0">
                <a:solidFill>
                  <a:prstClr val="black"/>
                </a:solidFill>
                <a:ea typeface="+mj-ea"/>
                <a:cs typeface="+mj-cs"/>
              </a:rPr>
              <a:t> function</a:t>
            </a:r>
          </a:p>
          <a:p>
            <a:endParaRPr lang="en-US" sz="44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en-US" altLang="en-US" sz="4400" dirty="0">
                <a:solidFill>
                  <a:srgbClr val="000000"/>
                </a:solidFill>
                <a:cs typeface="Arial" panose="020B0604020202020204" pitchFamily="34" charset="0"/>
              </a:rPr>
              <a:t>The QNTL subroutine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894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6515" y="1"/>
            <a:ext cx="10515600" cy="1068404"/>
          </a:xfrm>
        </p:spPr>
        <p:txBody>
          <a:bodyPr>
            <a:normAutofit fontScale="90000"/>
          </a:bodyPr>
          <a:lstStyle/>
          <a:p>
            <a:r>
              <a:rPr lang="en-US" dirty="0"/>
              <a:t>Generate random samples bivariate normal and calculate correlation for each sample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652" y="1225689"/>
            <a:ext cx="120543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= 20;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size of each sample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1000;          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samples*/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mu = {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};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/*mean*/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mu;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Sigma = {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0.3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0.3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/*covariance*/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sigma;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rho = j(&amp;reps,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allocate vector for results*/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         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simulation loop*/</a:t>
            </a:r>
          </a:p>
          <a:p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 /* simulated data */ 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x =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RandNormal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mu, Sigma);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</a:t>
            </a:r>
            <a:r>
              <a:rPr lang="en-US" sz="20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corr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 returns a matrix, get Pearson correlation for </a:t>
            </a:r>
            <a:r>
              <a:rPr lang="en-US" sz="20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ith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 sample*/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rho[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] =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(x)[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]; 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(rho[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: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,]);</a:t>
            </a:r>
          </a:p>
        </p:txBody>
      </p:sp>
    </p:spTree>
    <p:extLst>
      <p:ext uri="{BB962C8B-B14F-4D97-AF65-F5344CB8AC3E}">
        <p14:creationId xmlns:p14="http://schemas.microsoft.com/office/powerpoint/2010/main" val="732396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4109" y="2571506"/>
            <a:ext cx="1175789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qntl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(q, rho, {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0.25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0.75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0.95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});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(q`)[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colname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={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"P5"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"P25"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"Median"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"P75"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"P95"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}];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{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"Rho"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};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 quantiles, create data set</a:t>
            </a:r>
          </a:p>
        </p:txBody>
      </p:sp>
    </p:spTree>
    <p:extLst>
      <p:ext uri="{BB962C8B-B14F-4D97-AF65-F5344CB8AC3E}">
        <p14:creationId xmlns:p14="http://schemas.microsoft.com/office/powerpoint/2010/main" val="1369303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Visualize approx. sampling distribution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692727" y="2136339"/>
            <a:ext cx="10363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Rho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"Pearson Correlation Coefficient"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Rho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kernel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22170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Find the percentage of negative correlations in the approximate sampling distribution.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199" y="2274838"/>
            <a:ext cx="106447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sum(Rho&lt;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)/count(*)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pctneg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"Percent negative"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format=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percent6.1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426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244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Lucida Console</vt:lpstr>
      <vt:lpstr>Office Theme</vt:lpstr>
      <vt:lpstr>Sampling Distribution of Pearson Correlation</vt:lpstr>
      <vt:lpstr>IMLMLIB Some IML functions and a subroutine</vt:lpstr>
      <vt:lpstr>Generate random samples bivariate normal and calculate correlation for each sample</vt:lpstr>
      <vt:lpstr>Compute quantiles, create data set</vt:lpstr>
      <vt:lpstr>Visualize approx. sampling distribution</vt:lpstr>
      <vt:lpstr>Find the percentage of negative correlations in the approximate sampling distribution.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Sampling Distribution of Pearson Correlation</dc:title>
  <dc:creator>Dan McGee</dc:creator>
  <cp:lastModifiedBy>Dan McGee</cp:lastModifiedBy>
  <cp:revision>11</cp:revision>
  <dcterms:created xsi:type="dcterms:W3CDTF">2017-02-25T18:33:14Z</dcterms:created>
  <dcterms:modified xsi:type="dcterms:W3CDTF">2017-03-03T16:41:26Z</dcterms:modified>
</cp:coreProperties>
</file>