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55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7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1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7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9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0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9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43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1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6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91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8A1D-E864-43FF-9BF4-5CB681DFE6CB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58506-8FEA-4812-BD5B-D890B1A1C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Acceptance Rejection Technique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669036" y="2170468"/>
            <a:ext cx="10853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effectLst/>
              </a:rPr>
              <a:t>If we want to put constraints on a distribution, we use the acceptance-rejection technique. Just simulate the distribution (called the instrumental distribution) and throw away observations that do meet the constraint.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94260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0"/>
            <a:ext cx="5882640" cy="1325563"/>
          </a:xfrm>
        </p:spPr>
        <p:txBody>
          <a:bodyPr/>
          <a:lstStyle/>
          <a:p>
            <a:r>
              <a:rPr lang="en-US" dirty="0"/>
              <a:t>Truncated Distributions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935846"/>
              </p:ext>
            </p:extLst>
          </p:nvPr>
        </p:nvGraphicFramePr>
        <p:xfrm>
          <a:off x="905821" y="1868043"/>
          <a:ext cx="9953197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5206680" imgH="1434960" progId="Equation.DSMT4">
                  <p:embed/>
                </p:oleObj>
              </mc:Choice>
              <mc:Fallback>
                <p:oleObj name="Equation" r:id="rId3" imgW="5206680" imgH="1434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5821" y="1868043"/>
                        <a:ext cx="9953197" cy="274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5127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2528" y="0"/>
            <a:ext cx="5580888" cy="1325563"/>
          </a:xfrm>
        </p:spPr>
        <p:txBody>
          <a:bodyPr/>
          <a:lstStyle/>
          <a:p>
            <a:r>
              <a:rPr lang="en-US" dirty="0"/>
              <a:t>Left truncated normal</a:t>
            </a:r>
          </a:p>
        </p:txBody>
      </p:sp>
      <p:sp>
        <p:nvSpPr>
          <p:cNvPr id="4" name="Rectangle 3"/>
          <p:cNvSpPr/>
          <p:nvPr/>
        </p:nvSpPr>
        <p:spPr>
          <a:xfrm>
            <a:off x="256032" y="1081723"/>
            <a:ext cx="117043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1000; 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a=0;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TruncNormal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=x);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a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i = </a:t>
            </a:r>
            <a:r>
              <a:rPr lang="pl-PL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pl-PL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pl-PL" dirty="0">
                <a:solidFill>
                  <a:srgbClr val="000000"/>
                </a:solidFill>
                <a:latin typeface="Lucida Console" panose="020B0609040504020204" pitchFamily="49" charset="0"/>
              </a:rPr>
              <a:t> &amp;obs;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until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 x&gt;=&amp;a );                   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   x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truncnormal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x/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normal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midpoints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.05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to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3.5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by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860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125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Lucida Console</vt:lpstr>
      <vt:lpstr>Office Theme</vt:lpstr>
      <vt:lpstr>MathType 6.0 Equation</vt:lpstr>
      <vt:lpstr>The Acceptance Rejection Technique</vt:lpstr>
      <vt:lpstr>Truncated Distributions</vt:lpstr>
      <vt:lpstr>Left truncated normal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Acceptance Rejection Technique</dc:title>
  <dc:creator>Dan McGee</dc:creator>
  <cp:lastModifiedBy>Dan McGee</cp:lastModifiedBy>
  <cp:revision>3</cp:revision>
  <dcterms:created xsi:type="dcterms:W3CDTF">2017-03-05T21:35:32Z</dcterms:created>
  <dcterms:modified xsi:type="dcterms:W3CDTF">2017-03-13T14:32:06Z</dcterms:modified>
</cp:coreProperties>
</file>