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08CA-1B03-4651-8077-E71179CB6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ED9D-CEE7-40DE-BCBA-34FFB3AE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7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E516C-1FF7-4BFD-8F06-4CB8E6BBD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56A9C-9415-4FAF-99A3-E252B98F3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53939-75B4-41B6-9A72-4727970B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2B90-9B86-4440-A019-C0938D86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112BF-DD68-4E7E-BF6A-48F32DC4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3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AE366-AF2D-4D2C-8DCB-A262B4600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950CB-9471-4ADB-A600-2E79252C9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CE5D9-1B4F-48C9-A256-7D2E8E8A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75D48-65A4-4322-A5F3-65C16629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087B-295C-4708-AB61-6C219CB8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4548-40AF-4C61-B925-78C0F7B4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9A037-D116-46C3-A599-B19A28519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34CB2-F403-4419-B308-5E372099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70C4E-1D0C-4AFD-AB69-6A08E435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EB27-BBF5-43D2-BE96-543342F7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4878-7A5F-4BEF-B3DC-C3B7AFE2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D6294-6661-471A-866B-DA5B0CE73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4BAEC-D12A-49B3-842B-859A4CB0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6C190-3E17-4965-9153-57648101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AAA04-6100-4FC0-A7BA-136486C2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8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4130-6A03-4CBE-8118-D3974846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36902-BA1D-4F46-B508-195A19195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96B63-1A3A-428F-86A7-BFC66FD59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F9805-FBE7-4488-A47D-34C5A257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6363D-3297-49DF-B32E-0306CE1F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D578B-0312-4E8E-8316-1587C287D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5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41CA-A7EA-4412-9938-2AE7CCD7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7B2CD-2796-4BC8-A4C1-4FAE74E45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BC4B6-23B0-4E0F-9293-A5B469F04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995BB-B852-4547-ACFC-F0D13D2FF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48606-CCC5-4269-BC20-F9A72E1C6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08153-CB15-409C-9FD9-B386DD63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8AF49-3592-402F-AD5D-CC17DD55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7E648-9733-45AC-A0F8-8C33E76F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F314F-F5F2-409E-8EB7-85959B1A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BA683-8A9B-4910-BDD6-24191A98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50317-80AA-43BA-83FE-F016F59B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50EE62-5785-4089-8229-44748531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0C7F7-95D1-4C5B-AFEB-CC30455B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302E-BFB6-4EAE-A82E-C0CF7A67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2D85E-1354-4322-8A22-14666CCA8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5AFB2-60AF-406C-A9D1-8A4E4ACC0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F73B6-377D-4BA4-84CA-73A7D41E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15E33-F2F9-4953-8788-1215769B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2749F-0CE5-4E12-BA7B-C02EBBA6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D8FC-573F-4258-AA63-1EB11A25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00C5E7-5C60-44B6-990C-E31D6B22D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E3C72-BC5B-4CC3-A5A5-7C862EEB3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EDBF7-EF3B-4D60-891D-E536F40F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1E82-AE5C-4F20-8674-19DF290B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76138-8AFB-405C-9777-053F70D4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4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0F67F-F879-4057-B9B5-9C4AE67C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E28C5-8D71-48E7-83CE-1FA8CFC77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7ABB4-0571-4C73-A12A-CCFFC8633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8C32-2EE6-465F-95FB-58B7BCE403D5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0F3BA-6883-4B89-8CBD-1349711C4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24904-C5A5-4DBB-A3FC-1C8DCEEDD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0CF6F-60DC-4AFB-B220-DB560876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339" y="2589132"/>
            <a:ext cx="4160003" cy="1325563"/>
          </a:xfrm>
        </p:spPr>
        <p:txBody>
          <a:bodyPr/>
          <a:lstStyle/>
          <a:p>
            <a:r>
              <a:rPr lang="en-US" dirty="0"/>
              <a:t>STA 5238, Online</a:t>
            </a:r>
          </a:p>
        </p:txBody>
      </p:sp>
    </p:spTree>
    <p:extLst>
      <p:ext uri="{BB962C8B-B14F-4D97-AF65-F5344CB8AC3E}">
        <p14:creationId xmlns:p14="http://schemas.microsoft.com/office/powerpoint/2010/main" val="259689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9C795-44A1-431B-9582-2F0479776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905" y="0"/>
            <a:ext cx="12030323" cy="1325563"/>
          </a:xfrm>
        </p:spPr>
        <p:txBody>
          <a:bodyPr/>
          <a:lstStyle/>
          <a:p>
            <a:r>
              <a:rPr lang="en-US" dirty="0"/>
              <a:t>Full Syllabus (on Canvas) is required reading.</a:t>
            </a:r>
          </a:p>
        </p:txBody>
      </p:sp>
    </p:spTree>
    <p:extLst>
      <p:ext uri="{BB962C8B-B14F-4D97-AF65-F5344CB8AC3E}">
        <p14:creationId xmlns:p14="http://schemas.microsoft.com/office/powerpoint/2010/main" val="14625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C2C01-8A05-41EB-93B9-6191B35EB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required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9A85BF-E64A-4482-8BA2-A666AA2304C7}"/>
              </a:ext>
            </a:extLst>
          </p:cNvPr>
          <p:cNvSpPr txBox="1"/>
          <p:nvPr/>
        </p:nvSpPr>
        <p:spPr>
          <a:xfrm>
            <a:off x="341906" y="1987825"/>
            <a:ext cx="10582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recommended text is on syllabus with a link for free download.</a:t>
            </a:r>
          </a:p>
        </p:txBody>
      </p:sp>
    </p:spTree>
    <p:extLst>
      <p:ext uri="{BB962C8B-B14F-4D97-AF65-F5344CB8AC3E}">
        <p14:creationId xmlns:p14="http://schemas.microsoft.com/office/powerpoint/2010/main" val="147648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3A14A-0ED2-4C45-A385-C9104CD19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 is required, methods of access in included in the course materials.</a:t>
            </a:r>
          </a:p>
        </p:txBody>
      </p:sp>
    </p:spTree>
    <p:extLst>
      <p:ext uri="{BB962C8B-B14F-4D97-AF65-F5344CB8AC3E}">
        <p14:creationId xmlns:p14="http://schemas.microsoft.com/office/powerpoint/2010/main" val="2392280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01685-55D7-418B-AE71-5564B14CC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997" y="0"/>
            <a:ext cx="5562600" cy="1325563"/>
          </a:xfrm>
        </p:spPr>
        <p:txBody>
          <a:bodyPr/>
          <a:lstStyle/>
          <a:p>
            <a:r>
              <a:rPr lang="en-US" dirty="0"/>
              <a:t>Homework weekly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C89BFE-F2DE-4F5C-9994-7F519B60DC08}"/>
              </a:ext>
            </a:extLst>
          </p:cNvPr>
          <p:cNvSpPr txBox="1"/>
          <p:nvPr/>
        </p:nvSpPr>
        <p:spPr>
          <a:xfrm>
            <a:off x="453225" y="1242456"/>
            <a:ext cx="736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Exercises are clearly displayed in course materials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FDEA5D-281E-4F80-A531-62F3369D9256}"/>
              </a:ext>
            </a:extLst>
          </p:cNvPr>
          <p:cNvSpPr txBox="1"/>
          <p:nvPr/>
        </p:nvSpPr>
        <p:spPr>
          <a:xfrm>
            <a:off x="453225" y="2234316"/>
            <a:ext cx="109686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It is your responsibility to locate and complete all exercises for each week’s course material.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F571C8-6838-4997-925E-F508C8BE1B31}"/>
              </a:ext>
            </a:extLst>
          </p:cNvPr>
          <p:cNvSpPr txBox="1"/>
          <p:nvPr/>
        </p:nvSpPr>
        <p:spPr>
          <a:xfrm>
            <a:off x="453225" y="3545429"/>
            <a:ext cx="115418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You are encouraged to discuss the homework and course materials with other students, preferably using the discussion group for the appropriate week.  But, each student should write their own code.</a:t>
            </a:r>
          </a:p>
        </p:txBody>
      </p:sp>
    </p:spTree>
    <p:extLst>
      <p:ext uri="{BB962C8B-B14F-4D97-AF65-F5344CB8AC3E}">
        <p14:creationId xmlns:p14="http://schemas.microsoft.com/office/powerpoint/2010/main" val="2563908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8ED45-E756-4A24-8B8B-311E458C3F2A}"/>
              </a:ext>
            </a:extLst>
          </p:cNvPr>
          <p:cNvSpPr txBox="1">
            <a:spLocks/>
          </p:cNvSpPr>
          <p:nvPr/>
        </p:nvSpPr>
        <p:spPr>
          <a:xfrm>
            <a:off x="2340997" y="0"/>
            <a:ext cx="5562600" cy="8245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Homework weekly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BA8682-B3E3-4BB3-AF75-8C2A2737250F}"/>
              </a:ext>
            </a:extLst>
          </p:cNvPr>
          <p:cNvSpPr txBox="1"/>
          <p:nvPr/>
        </p:nvSpPr>
        <p:spPr>
          <a:xfrm>
            <a:off x="808265" y="906235"/>
            <a:ext cx="104502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programs for the exercises should be assembled into a single program.  The code for each exercise should be preceded with a comment describing the exercise.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2C76B8-A63D-4891-9080-160522D93CC6}"/>
              </a:ext>
            </a:extLst>
          </p:cNvPr>
          <p:cNvSpPr txBox="1"/>
          <p:nvPr/>
        </p:nvSpPr>
        <p:spPr>
          <a:xfrm>
            <a:off x="642565" y="2603271"/>
            <a:ext cx="11144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single program should be uploaded to the appropriate week’s assignment on Canvas.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F7D5E9-689F-4C4F-9A79-1919C9420EE3}"/>
              </a:ext>
            </a:extLst>
          </p:cNvPr>
          <p:cNvSpPr txBox="1"/>
          <p:nvPr/>
        </p:nvSpPr>
        <p:spPr>
          <a:xfrm>
            <a:off x="75339" y="4214192"/>
            <a:ext cx="11711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All homework questions must be posted to the appropriate week’s discussion.</a:t>
            </a:r>
          </a:p>
        </p:txBody>
      </p:sp>
    </p:spTree>
    <p:extLst>
      <p:ext uri="{BB962C8B-B14F-4D97-AF65-F5344CB8AC3E}">
        <p14:creationId xmlns:p14="http://schemas.microsoft.com/office/powerpoint/2010/main" val="64101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B9737-F810-4168-AB2A-DF677A086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2819" y="1"/>
            <a:ext cx="3264673" cy="1009816"/>
          </a:xfrm>
        </p:spPr>
        <p:txBody>
          <a:bodyPr/>
          <a:lstStyle/>
          <a:p>
            <a:r>
              <a:rPr lang="en-US" dirty="0"/>
              <a:t>Discussion.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E43639-862F-40DC-9A00-E1162B11BAEB}"/>
              </a:ext>
            </a:extLst>
          </p:cNvPr>
          <p:cNvSpPr txBox="1"/>
          <p:nvPr/>
        </p:nvSpPr>
        <p:spPr>
          <a:xfrm>
            <a:off x="532738" y="1407381"/>
            <a:ext cx="1107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discussion board on Canvas will be available for each week of the course.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E038CA-09FA-47CE-B32E-58F5E3D96A48}"/>
              </a:ext>
            </a:extLst>
          </p:cNvPr>
          <p:cNvSpPr txBox="1"/>
          <p:nvPr/>
        </p:nvSpPr>
        <p:spPr>
          <a:xfrm>
            <a:off x="532738" y="2328165"/>
            <a:ext cx="9426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Participation is required and counts 10% of the student’s grade.</a:t>
            </a:r>
          </a:p>
        </p:txBody>
      </p:sp>
    </p:spTree>
    <p:extLst>
      <p:ext uri="{BB962C8B-B14F-4D97-AF65-F5344CB8AC3E}">
        <p14:creationId xmlns:p14="http://schemas.microsoft.com/office/powerpoint/2010/main" val="3051824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188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STA 5238, Online</vt:lpstr>
      <vt:lpstr>Full Syllabus (on Canvas) is required reading.</vt:lpstr>
      <vt:lpstr>No required text</vt:lpstr>
      <vt:lpstr>SAS is required, methods of access in included in the course materials.</vt:lpstr>
      <vt:lpstr>Homework weekly</vt:lpstr>
      <vt:lpstr>PowerPoint Presentation</vt:lpstr>
      <vt:lpstr>Discussion.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10</cp:revision>
  <dcterms:created xsi:type="dcterms:W3CDTF">2018-03-02T15:45:04Z</dcterms:created>
  <dcterms:modified xsi:type="dcterms:W3CDTF">2018-04-27T18:32:55Z</dcterms:modified>
</cp:coreProperties>
</file>