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2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C08CA-1B03-4651-8077-E71179CB68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92ED9D-CEE7-40DE-BCBA-34FFB3AE0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776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E516C-1FF7-4BFD-8F06-4CB8E6BBD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456A9C-9415-4FAF-99A3-E252B98F36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F53939-75B4-41B6-9A72-4727970B0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98C32-2EE6-465F-95FB-58B7BCE403D5}" type="datetimeFigureOut">
              <a:rPr lang="en-US" smtClean="0"/>
              <a:t>4/27/2018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B02B90-9B86-4440-A019-C0938D864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B112BF-DD68-4E7E-BF6A-48F32DC4F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539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DAE366-AF2D-4D2C-8DCB-A262B4600A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5950CB-9471-4ADB-A600-2E79252C99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4CE5D9-1B4F-48C9-A256-7D2E8E8A6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98C32-2EE6-465F-95FB-58B7BCE403D5}" type="datetimeFigureOut">
              <a:rPr lang="en-US" smtClean="0"/>
              <a:t>4/27/2018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075D48-65A4-4322-A5F3-65C166295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8D087B-295C-4708-AB61-6C219CB82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151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64548-40AF-4C61-B925-78C0F7B4F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89A037-D116-46C3-A599-B19A28519A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134CB2-F403-4419-B308-5E3720992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98C32-2EE6-465F-95FB-58B7BCE403D5}" type="datetimeFigureOut">
              <a:rPr lang="en-US" smtClean="0"/>
              <a:t>4/27/2018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370C4E-1D0C-4AFD-AB69-6A08E435E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B3EB27-BBF5-43D2-BE96-543342F76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503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94878-7A5F-4BEF-B3DC-C3B7AFE20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6D6294-6661-471A-866B-DA5B0CE736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14BAEC-D12A-49B3-842B-859A4CB0F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98C32-2EE6-465F-95FB-58B7BCE403D5}" type="datetimeFigureOut">
              <a:rPr lang="en-US" smtClean="0"/>
              <a:t>4/27/2018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16C190-3E17-4965-9153-57648101D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8AAA04-6100-4FC0-A7BA-136486C24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080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274130-6A03-4CBE-8118-D3974846F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D36902-BA1D-4F46-B508-195A191957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096B63-1A3A-428F-86A7-BFC66FD597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3F9805-FBE7-4488-A47D-34C5A2572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98C32-2EE6-465F-95FB-58B7BCE403D5}" type="datetimeFigureOut">
              <a:rPr lang="en-US" smtClean="0"/>
              <a:t>4/27/2018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26363D-3297-49DF-B32E-0306CE1F7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AD578B-0312-4E8E-8316-1587C287D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250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E41CA-A7EA-4412-9938-2AE7CCD78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7B2CD-2796-4BC8-A4C1-4FAE74E457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7BC4B6-23B0-4E0F-9293-A5B469F04B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7B995BB-B852-4547-ACFC-F0D13D2FF4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548606-CCC5-4269-BC20-F9A72E1C65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7708153-CB15-409C-9FD9-B386DD635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98C32-2EE6-465F-95FB-58B7BCE403D5}" type="datetimeFigureOut">
              <a:rPr lang="en-US" smtClean="0"/>
              <a:t>4/27/2018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E18AF49-3592-402F-AD5D-CC17DD55C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237E648-9733-45AC-A0F8-8C33E76FC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876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1F314F-F5F2-409E-8EB7-85959B1A0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0BA683-8A9B-4910-BDD6-24191A986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860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D950317-80AA-43BA-83FE-F016F59B4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98C32-2EE6-465F-95FB-58B7BCE403D5}" type="datetimeFigureOut">
              <a:rPr lang="en-US" smtClean="0"/>
              <a:t>4/27/2018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B50EE62-5785-4089-8229-447485311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E0C7F7-95D1-4C5B-AFEB-CC30455BA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130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5302E-BFB6-4EAE-A82E-C0CF7A675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D2D85E-1354-4322-8A22-14666CCA86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45AFB2-60AF-406C-A9D1-8A4E4ACC09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7F73B6-377D-4BA4-84CA-73A7D41EA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98C32-2EE6-465F-95FB-58B7BCE403D5}" type="datetimeFigureOut">
              <a:rPr lang="en-US" smtClean="0"/>
              <a:t>4/27/2018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215E33-F2F9-4953-8788-1215769BC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32749F-0CE5-4E12-BA7B-C02EBBA6E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579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2D8FC-573F-4258-AA63-1EB11A2554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100C5E7-5C60-44B6-990C-E31D6B22D0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6E3C72-BC5B-4CC3-A5A5-7C862EEB36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FEDBF7-EF3B-4D60-891D-E536F40F6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98C32-2EE6-465F-95FB-58B7BCE403D5}" type="datetimeFigureOut">
              <a:rPr lang="en-US" smtClean="0"/>
              <a:t>4/27/2018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471E82-AE5C-4F20-8674-19DF290BF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076138-8AFB-405C-9777-053F70D46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846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80F67F-F879-4057-B9B5-9C4AE67C5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2E28C5-8D71-48E7-83CE-1FA8CFC776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97ABB4-0571-4C73-A12A-CCFFC86337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C98C32-2EE6-465F-95FB-58B7BCE403D5}" type="datetimeFigureOut">
              <a:rPr lang="en-US" smtClean="0"/>
              <a:t>4/27/2018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C0F3BA-6883-4B89-8CBD-1349711C44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724904-C5A5-4DBB-A3FC-1C8DCEEDD3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372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1A0CF6F-60DC-4AFB-B220-DB5608761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39339" y="2589132"/>
            <a:ext cx="4160003" cy="1325563"/>
          </a:xfrm>
        </p:spPr>
        <p:txBody>
          <a:bodyPr/>
          <a:lstStyle/>
          <a:p>
            <a:r>
              <a:rPr lang="en-US" dirty="0"/>
              <a:t>STA 5238, Online</a:t>
            </a:r>
          </a:p>
        </p:txBody>
      </p:sp>
    </p:spTree>
    <p:extLst>
      <p:ext uri="{BB962C8B-B14F-4D97-AF65-F5344CB8AC3E}">
        <p14:creationId xmlns:p14="http://schemas.microsoft.com/office/powerpoint/2010/main" val="2596890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89C795-44A1-431B-9582-2F0479776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905" y="0"/>
            <a:ext cx="12030323" cy="1325563"/>
          </a:xfrm>
        </p:spPr>
        <p:txBody>
          <a:bodyPr/>
          <a:lstStyle/>
          <a:p>
            <a:r>
              <a:rPr lang="en-US" dirty="0"/>
              <a:t>Full Syllabus (on Canvas) is required reading.</a:t>
            </a:r>
          </a:p>
        </p:txBody>
      </p:sp>
    </p:spTree>
    <p:extLst>
      <p:ext uri="{BB962C8B-B14F-4D97-AF65-F5344CB8AC3E}">
        <p14:creationId xmlns:p14="http://schemas.microsoft.com/office/powerpoint/2010/main" val="146259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C2C01-8A05-41EB-93B9-6191B35EB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 required text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69A85BF-E64A-4482-8BA2-A666AA2304C7}"/>
              </a:ext>
            </a:extLst>
          </p:cNvPr>
          <p:cNvSpPr txBox="1"/>
          <p:nvPr/>
        </p:nvSpPr>
        <p:spPr>
          <a:xfrm>
            <a:off x="341906" y="1987825"/>
            <a:ext cx="105826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 recommended text is on syllabus with a link for free download.</a:t>
            </a:r>
          </a:p>
        </p:txBody>
      </p:sp>
    </p:spTree>
    <p:extLst>
      <p:ext uri="{BB962C8B-B14F-4D97-AF65-F5344CB8AC3E}">
        <p14:creationId xmlns:p14="http://schemas.microsoft.com/office/powerpoint/2010/main" val="1476484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D3A14A-0ED2-4C45-A385-C9104CD19E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SAS is required, methods of access in included in the course materials.</a:t>
            </a:r>
          </a:p>
        </p:txBody>
      </p:sp>
    </p:spTree>
    <p:extLst>
      <p:ext uri="{BB962C8B-B14F-4D97-AF65-F5344CB8AC3E}">
        <p14:creationId xmlns:p14="http://schemas.microsoft.com/office/powerpoint/2010/main" val="2392280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01685-55D7-418B-AE71-5564B14CC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0997" y="0"/>
            <a:ext cx="5562600" cy="1325563"/>
          </a:xfrm>
        </p:spPr>
        <p:txBody>
          <a:bodyPr/>
          <a:lstStyle/>
          <a:p>
            <a:r>
              <a:rPr lang="en-US" dirty="0"/>
              <a:t>Homework weekly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DC89BFE-F2DE-4F5C-9994-7F519B60DC08}"/>
              </a:ext>
            </a:extLst>
          </p:cNvPr>
          <p:cNvSpPr txBox="1"/>
          <p:nvPr/>
        </p:nvSpPr>
        <p:spPr>
          <a:xfrm>
            <a:off x="453225" y="1242456"/>
            <a:ext cx="73690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Exercises are clearly displayed in course materials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FDEA5D-281E-4F80-A531-62F3369D9256}"/>
              </a:ext>
            </a:extLst>
          </p:cNvPr>
          <p:cNvSpPr txBox="1"/>
          <p:nvPr/>
        </p:nvSpPr>
        <p:spPr>
          <a:xfrm>
            <a:off x="453225" y="2234316"/>
            <a:ext cx="1096861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It is your responsibility to locate and complete all exercises for each week’s course material.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2F571C8-6838-4997-925E-F508C8BE1B31}"/>
              </a:ext>
            </a:extLst>
          </p:cNvPr>
          <p:cNvSpPr txBox="1"/>
          <p:nvPr/>
        </p:nvSpPr>
        <p:spPr>
          <a:xfrm>
            <a:off x="453225" y="3545429"/>
            <a:ext cx="1154181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You are encouraged to discuss the homework and course materials with other students, preferably using the discussion group for the appropriate week.  But, each student should write their own code.</a:t>
            </a:r>
          </a:p>
        </p:txBody>
      </p:sp>
    </p:spTree>
    <p:extLst>
      <p:ext uri="{BB962C8B-B14F-4D97-AF65-F5344CB8AC3E}">
        <p14:creationId xmlns:p14="http://schemas.microsoft.com/office/powerpoint/2010/main" val="2563908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8ED45-E756-4A24-8B8B-311E458C3F2A}"/>
              </a:ext>
            </a:extLst>
          </p:cNvPr>
          <p:cNvSpPr txBox="1">
            <a:spLocks/>
          </p:cNvSpPr>
          <p:nvPr/>
        </p:nvSpPr>
        <p:spPr>
          <a:xfrm>
            <a:off x="2340997" y="0"/>
            <a:ext cx="5562600" cy="82459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/>
              <a:t>Homework weekly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1BA8682-B3E3-4BB3-AF75-8C2A2737250F}"/>
              </a:ext>
            </a:extLst>
          </p:cNvPr>
          <p:cNvSpPr txBox="1"/>
          <p:nvPr/>
        </p:nvSpPr>
        <p:spPr>
          <a:xfrm>
            <a:off x="808265" y="906235"/>
            <a:ext cx="1045028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The programs for the exercises should be assembled into a single program.  The code for each exercise should be preceded with a comment describing the exercise. 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2C76B8-A63D-4891-9080-160522D93CC6}"/>
              </a:ext>
            </a:extLst>
          </p:cNvPr>
          <p:cNvSpPr txBox="1"/>
          <p:nvPr/>
        </p:nvSpPr>
        <p:spPr>
          <a:xfrm>
            <a:off x="642565" y="2603271"/>
            <a:ext cx="111442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The single program should be uploaded to the appropriate week’s assignment on Canvas.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EF7D5E9-689F-4C4F-9A79-1919C9420EE3}"/>
              </a:ext>
            </a:extLst>
          </p:cNvPr>
          <p:cNvSpPr txBox="1"/>
          <p:nvPr/>
        </p:nvSpPr>
        <p:spPr>
          <a:xfrm>
            <a:off x="75339" y="4214192"/>
            <a:ext cx="11711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All homework questions must be posted to the appropriate week’s discussion.</a:t>
            </a:r>
          </a:p>
        </p:txBody>
      </p:sp>
    </p:spTree>
    <p:extLst>
      <p:ext uri="{BB962C8B-B14F-4D97-AF65-F5344CB8AC3E}">
        <p14:creationId xmlns:p14="http://schemas.microsoft.com/office/powerpoint/2010/main" val="641011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B9737-F810-4168-AB2A-DF677A086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02819" y="1"/>
            <a:ext cx="3264673" cy="1009816"/>
          </a:xfrm>
        </p:spPr>
        <p:txBody>
          <a:bodyPr/>
          <a:lstStyle/>
          <a:p>
            <a:r>
              <a:rPr lang="en-US" dirty="0"/>
              <a:t>Discussion.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FE43639-862F-40DC-9A00-E1162B11BAEB}"/>
              </a:ext>
            </a:extLst>
          </p:cNvPr>
          <p:cNvSpPr txBox="1"/>
          <p:nvPr/>
        </p:nvSpPr>
        <p:spPr>
          <a:xfrm>
            <a:off x="532738" y="1407381"/>
            <a:ext cx="110715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A discussion board on Canvas will be available for each week of the course.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AE038CA-09FA-47CE-B32E-58F5E3D96A48}"/>
              </a:ext>
            </a:extLst>
          </p:cNvPr>
          <p:cNvSpPr txBox="1"/>
          <p:nvPr/>
        </p:nvSpPr>
        <p:spPr>
          <a:xfrm>
            <a:off x="532738" y="2328165"/>
            <a:ext cx="94262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Participation is required and counts 10% of the student’s grade.</a:t>
            </a:r>
          </a:p>
        </p:txBody>
      </p:sp>
    </p:spTree>
    <p:extLst>
      <p:ext uri="{BB962C8B-B14F-4D97-AF65-F5344CB8AC3E}">
        <p14:creationId xmlns:p14="http://schemas.microsoft.com/office/powerpoint/2010/main" val="30518242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188</Words>
  <Application>Microsoft Office PowerPoint</Application>
  <PresentationFormat>Widescreen</PresentationFormat>
  <Paragraphs>16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STA 5238, Online</vt:lpstr>
      <vt:lpstr>Full Syllabus (on Canvas) is required reading.</vt:lpstr>
      <vt:lpstr>No required text</vt:lpstr>
      <vt:lpstr>SAS is required, methods of access in included in the course materials.</vt:lpstr>
      <vt:lpstr>Homework weekly</vt:lpstr>
      <vt:lpstr>PowerPoint Presentation</vt:lpstr>
      <vt:lpstr>Discussion.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McGee</dc:creator>
  <cp:lastModifiedBy>Dan McGee</cp:lastModifiedBy>
  <cp:revision>10</cp:revision>
  <dcterms:created xsi:type="dcterms:W3CDTF">2018-03-02T15:45:04Z</dcterms:created>
  <dcterms:modified xsi:type="dcterms:W3CDTF">2018-04-27T18:32:55Z</dcterms:modified>
</cp:coreProperties>
</file>