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08AC1-5FAF-43D8-B4A3-1272F59BD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CA531-3277-4D55-A8A3-292934920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0C518-E694-4DC4-AD0C-02B857A2D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0FEE2-89D6-4EB6-B8B5-A8CC98C6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5BF19-AE67-4905-8882-F3A6B62A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5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E6D5C-264C-4F33-9CBA-362F9F35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4C9DF3-726E-42EF-B9AF-533A5E68D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2E95B-1110-41FE-B7B5-2EA22E3FB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D1205-E329-4D64-916C-79A4D408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13CAA-6C5B-450B-BA4F-581A94DD7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6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D516F-E64C-475C-9F08-6FD993DA9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FD0F18-7B20-4ACA-AC3C-13D805A7A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CA291-9F02-4070-8C0B-9FD13504D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E692D-5A34-44F2-9D38-0444EB37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BFD12-30EC-4FBD-980C-D1D97AB6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5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535CF-45CB-4935-86ED-E5966EE0E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2622D-4760-46DC-863E-8F105A75C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E1033-BD09-4EED-B888-BFEC3538F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C4BAE-86AB-4147-97C2-EC69E842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36E3B-9DA3-493B-8DFF-91E19ABC5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1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4B634-38C0-43EE-905B-E9DE41FE3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B082F-82C1-413D-9E38-6ECA512FA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D6BAA-1EA9-480A-AF6C-82A7419FE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73D80-3E42-4D18-906A-9F5BC49D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42E5D-094F-4B6C-9465-41072C951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BE820-F55A-47F1-8F84-4C36C440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8C0D-C42E-49E3-947E-F8CC2F9BB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E5611-A040-44A6-B605-9ED61446B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CE642-32FB-4D27-BF2F-FF2B9897C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35B13-132F-4488-A937-4794190F7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3AC55-8A18-47DD-A719-45F5F2971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7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EA1A2-85E7-4C9C-AA8C-544DC7D6E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8EC2E-708B-4AAF-88C2-CDE57C3DD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20490-1DAB-434A-A30F-CB0BD130E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235A6B-42BD-46DE-BE20-07C2891258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EB3149-439A-4FB5-B63B-528DE7B7C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98C00F-DB1F-456A-8FA1-72DF04E84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AA5576-A092-4295-B9F9-B16C5C92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F40887-65BC-457A-BB5F-78937A47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6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FC4A4-4A46-44F1-A45F-D3780779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9A525-6D81-4305-8961-E3011912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183AF-4255-468A-9AAE-279BBF4C2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FD1B72-7352-42DB-A4C3-E4060F40A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0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BFC4A2-7466-469A-9FAD-D4D96721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2E128-80C5-4121-BE67-086BDEA87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9BAAF-9B69-49B9-A183-9A6CF5D26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1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7DD89-22C6-4ECC-8303-530BDC544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93AB0-AB90-4B09-B02A-BA1B414A9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AB164E-48B7-495F-94E3-15D753CB8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1A731-3DD2-4542-9CBB-F4C88FD5B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FF3D5-B6EE-4598-82C0-AC60B31EF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ED28A-B2DF-4B4F-AD0D-E93B8EAC7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2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CF3A-B38A-4333-BA51-2E997BA35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B5E832-26BA-4942-8314-7F8ACB5DCF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ED3B6-CFA2-4DA7-8D3A-06869F5C9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BF510-81C9-4DBA-A274-9E2D2304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6ACD1-5741-4F4A-9481-65B38A0B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A637E-115D-4674-B55F-EBB0FD57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5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BDFD36-01CE-4059-A6E4-1B073F0FC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00A8-3CB7-4B0C-AE22-81DAA14AB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6C39B-7636-4814-9E1C-D8D9AFBB2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BA4E2-A2D4-4B77-B834-A014419EADD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A69F2-8C8D-4C3F-B0EE-C5EC4AFF0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3B672-EBEC-4F6D-88A9-F116A6453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92F46-0021-4342-8201-8DE9CFDD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5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C059E-6991-4FCB-84E4-F4F396275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0"/>
            <a:ext cx="3100137" cy="1325563"/>
          </a:xfrm>
        </p:spPr>
        <p:txBody>
          <a:bodyPr/>
          <a:lstStyle/>
          <a:p>
            <a:r>
              <a:rPr lang="en-US" dirty="0"/>
              <a:t>Proc SQL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6115D7-6825-443B-B331-F8CB235F52C7}"/>
              </a:ext>
            </a:extLst>
          </p:cNvPr>
          <p:cNvSpPr txBox="1"/>
          <p:nvPr/>
        </p:nvSpPr>
        <p:spPr>
          <a:xfrm>
            <a:off x="1475874" y="1540042"/>
            <a:ext cx="375134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Create Tables (SAS data sets)</a:t>
            </a:r>
          </a:p>
          <a:p>
            <a:endParaRPr lang="en-US" sz="2400" dirty="0"/>
          </a:p>
          <a:p>
            <a:r>
              <a:rPr lang="en-US" sz="2400" dirty="0"/>
              <a:t>Meta Data – Dictionary files</a:t>
            </a:r>
          </a:p>
          <a:p>
            <a:endParaRPr lang="en-US" sz="2400" dirty="0"/>
          </a:p>
          <a:p>
            <a:r>
              <a:rPr lang="en-US" sz="2400" dirty="0"/>
              <a:t>Summary by groups</a:t>
            </a:r>
          </a:p>
          <a:p>
            <a:endParaRPr lang="en-US" sz="2400" dirty="0"/>
          </a:p>
          <a:p>
            <a:r>
              <a:rPr lang="en-US" sz="2400" dirty="0"/>
              <a:t>Interface with macro facility</a:t>
            </a:r>
          </a:p>
        </p:txBody>
      </p:sp>
    </p:spTree>
    <p:extLst>
      <p:ext uri="{BB962C8B-B14F-4D97-AF65-F5344CB8AC3E}">
        <p14:creationId xmlns:p14="http://schemas.microsoft.com/office/powerpoint/2010/main" val="1895667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658BB1-C036-45E7-A2DE-C5144C2B2318}"/>
              </a:ext>
            </a:extLst>
          </p:cNvPr>
          <p:cNvSpPr/>
          <p:nvPr/>
        </p:nvSpPr>
        <p:spPr>
          <a:xfrm>
            <a:off x="2093495" y="1791434"/>
            <a:ext cx="799698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chdsmall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age,height,weight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gender=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"Male"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describe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chdsmall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chdsmall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obs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23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CE2170-6F35-4740-A2C4-F5D5850CE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653" y="0"/>
            <a:ext cx="6805863" cy="1325563"/>
          </a:xfrm>
        </p:spPr>
        <p:txBody>
          <a:bodyPr/>
          <a:lstStyle/>
          <a:p>
            <a:r>
              <a:rPr lang="en-US" dirty="0"/>
              <a:t>Create Tables (SAS data sets)</a:t>
            </a:r>
          </a:p>
        </p:txBody>
      </p:sp>
    </p:spTree>
    <p:extLst>
      <p:ext uri="{BB962C8B-B14F-4D97-AF65-F5344CB8AC3E}">
        <p14:creationId xmlns:p14="http://schemas.microsoft.com/office/powerpoint/2010/main" val="233752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64147D-0F6C-4FF0-8CF2-A4D64DD23425}"/>
              </a:ext>
            </a:extLst>
          </p:cNvPr>
          <p:cNvSpPr/>
          <p:nvPr/>
        </p:nvSpPr>
        <p:spPr>
          <a:xfrm>
            <a:off x="1098884" y="1859340"/>
            <a:ext cx="80451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memname,nobs,nvar,crdate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dictionary.tables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libname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'S5238’</a:t>
            </a:r>
          </a:p>
          <a:p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describe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dictionary.columns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name,type,label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dictionary.columns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memname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"CHD2018"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libname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"S5238"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29B628-B51D-44A6-99C9-EBCAF50B9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6669505" cy="1325563"/>
          </a:xfrm>
        </p:spPr>
        <p:txBody>
          <a:bodyPr/>
          <a:lstStyle/>
          <a:p>
            <a:r>
              <a:rPr lang="en-US" dirty="0"/>
              <a:t>Meta Data – Dictionary files</a:t>
            </a:r>
          </a:p>
        </p:txBody>
      </p:sp>
    </p:spTree>
    <p:extLst>
      <p:ext uri="{BB962C8B-B14F-4D97-AF65-F5344CB8AC3E}">
        <p14:creationId xmlns:p14="http://schemas.microsoft.com/office/powerpoint/2010/main" val="419571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12CDDB-51A2-450D-9216-9B149BAD8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411" y="0"/>
            <a:ext cx="5177589" cy="1325563"/>
          </a:xfrm>
        </p:spPr>
        <p:txBody>
          <a:bodyPr/>
          <a:lstStyle/>
          <a:p>
            <a:r>
              <a:rPr lang="en-US" dirty="0"/>
              <a:t>Summary by groups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53BECB-B2B2-4B89-AA90-05D8DADD1459}"/>
              </a:ext>
            </a:extLst>
          </p:cNvPr>
          <p:cNvSpPr/>
          <p:nvPr/>
        </p:nvSpPr>
        <p:spPr>
          <a:xfrm>
            <a:off x="1259304" y="1325563"/>
            <a:ext cx="911993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	gender,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	mean(age)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mnage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   	count(*)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group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gender;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91969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A23488-28A0-41C4-8D24-A985619C2D8C}"/>
              </a:ext>
            </a:extLst>
          </p:cNvPr>
          <p:cNvSpPr/>
          <p:nvPr/>
        </p:nvSpPr>
        <p:spPr>
          <a:xfrm>
            <a:off x="1909011" y="1709626"/>
            <a:ext cx="78205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mean(age)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: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meanage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%put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Average age:  &amp;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meanage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6EC6D3-E7A4-4116-9A58-5501588C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6895" y="0"/>
            <a:ext cx="7102642" cy="1325563"/>
          </a:xfrm>
        </p:spPr>
        <p:txBody>
          <a:bodyPr/>
          <a:lstStyle/>
          <a:p>
            <a:r>
              <a:rPr lang="en-US" dirty="0"/>
              <a:t>Interface with macro facility</a:t>
            </a:r>
          </a:p>
        </p:txBody>
      </p:sp>
    </p:spTree>
    <p:extLst>
      <p:ext uri="{BB962C8B-B14F-4D97-AF65-F5344CB8AC3E}">
        <p14:creationId xmlns:p14="http://schemas.microsoft.com/office/powerpoint/2010/main" val="416005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52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Console</vt:lpstr>
      <vt:lpstr>Office Theme</vt:lpstr>
      <vt:lpstr>Proc SQL</vt:lpstr>
      <vt:lpstr>Create Tables (SAS data sets)</vt:lpstr>
      <vt:lpstr>Meta Data – Dictionary files</vt:lpstr>
      <vt:lpstr>Summary by groups</vt:lpstr>
      <vt:lpstr>Interface with macro facility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4</cp:revision>
  <dcterms:created xsi:type="dcterms:W3CDTF">2018-03-16T14:46:26Z</dcterms:created>
  <dcterms:modified xsi:type="dcterms:W3CDTF">2018-03-23T16:16:15Z</dcterms:modified>
</cp:coreProperties>
</file>