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6" r:id="rId7"/>
    <p:sldId id="260" r:id="rId8"/>
    <p:sldId id="261" r:id="rId9"/>
    <p:sldId id="267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274EE-92ED-4FA3-B66D-5FD6BD877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E566ED-7B54-4B8F-8C6F-4C19245B5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475B6-E357-4369-8469-FDF11F39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30BC2-1AFB-45DB-B9BD-2554DB663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F9FB5-1B13-4C78-B925-03492ECA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D4B55-176D-4B20-9BFE-BC74978A1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7CB97E-6B46-46D9-9831-A7CA0C3CD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ADC0B-8056-4BB0-BE14-611E6479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C4D97-11CB-44E4-8C69-CF27E7E57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66C05-8804-42CB-8C41-990845F4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1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1624DD-3ADA-4D13-99A4-E7B38E8C3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0D1794-EA6A-4FDC-962E-5A2FF6A3C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BCE03-CEE6-4FEC-B98C-63DF6A37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A63DC-DB09-4727-B329-9336F1B1B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C1E4E-71D5-4777-9C4C-BFE0BD692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1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1977A-65A9-4722-BB8C-3F3CF02B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52574-0BCF-4571-9868-04A113803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97685-0F39-49A1-B934-6E382E4D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39AF3-9D68-47B5-986E-CC0025D03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E8E5E-0D43-43AA-AFFE-15B047AA3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33363-08CB-48ED-9837-4E4DE01DB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06AC57-5884-4E54-8AE5-1DDBAB5D9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8C831-B39D-47D8-AB12-B6674A14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22181-8029-4DD8-8B02-46F48763C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1039A-44F4-4B96-828D-358558CA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4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1F1EC-88A6-4066-B56E-8DFB76D8B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58AC-892B-4AD9-BB45-89482690C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E9E20-C054-41A5-95C1-FE1A3F5B8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E651B-B499-46D9-91C5-4AD033FF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BF755-BF20-4BF8-8AB4-7B7B3824D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5662D-2C8C-4779-9A9F-26936914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7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F39E4-D7D8-40DE-AA19-E9C05CD44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CB2EB-5891-4CFD-953B-AA9AE97C2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97035-3BC9-42C0-9360-951B41748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A6C47-5A00-41A7-8402-C92F7210C0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48A7A2-0252-4335-AC59-1E0813F70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1DD2E-313C-40E2-97CB-A85E200FB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2B62D4-671B-4608-9AAA-2EB1DB0F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22B471-6C9C-4DED-B533-746E255E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F623D-9220-4659-8911-36218C6B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F9A1A0-B7BD-4106-AF4D-B0418B324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2BF023-F1B2-41BC-94D1-9DD26DF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AC1807-9699-4826-80DA-8F7B842F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EE2737-F5E3-4FDD-97DE-04255F897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4B4A1-01BF-478B-BCB7-8C3BBBA4E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C922C-6CE2-4FBF-A852-C7DC14B29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0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FDBB8-97AC-405C-ABF6-CFEB9F043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9C3D4-7178-4C7B-8E9F-5DA13EAC2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FC3F9-6886-46F2-95B1-448DB780E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F3114-1478-4B57-AE32-001A2F91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A015C-1DC3-41C0-B5E1-812BBA667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23349-DD47-4A19-B5C4-256FB4B92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9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380F-652B-485C-B396-E31CEA7A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F1D259-869E-4C49-A020-C99229279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3D38E7-B004-49A8-AC23-531FFC63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E73F9-E916-4CCA-B65A-D4688293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2668E8-8FA9-42A2-A3B6-67647B3E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D9E8D-705D-4A7F-A036-AEBF6C95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536F8F-1582-4B1B-9F25-9B8C89D6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B5613-46DD-4615-9AE9-1C9CD36AB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A18C9-BEB2-4776-B638-DFA7A2777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14A2A-6F96-4FC2-9949-3939CACEA485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0F1E3-AFB3-49BA-9F74-FF4F96DC7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B6AA5-443C-49D7-AAA5-435DF3FC5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B5B97-BF0E-4B83-8957-20B242612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2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19AA-0228-4110-8D6E-844D3689F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0569" y="2264263"/>
            <a:ext cx="4155831" cy="1325563"/>
          </a:xfrm>
        </p:spPr>
        <p:txBody>
          <a:bodyPr/>
          <a:lstStyle/>
          <a:p>
            <a:r>
              <a:rPr lang="en-US" dirty="0"/>
              <a:t>PROC MEANS</a:t>
            </a:r>
          </a:p>
        </p:txBody>
      </p:sp>
    </p:spTree>
    <p:extLst>
      <p:ext uri="{BB962C8B-B14F-4D97-AF65-F5344CB8AC3E}">
        <p14:creationId xmlns:p14="http://schemas.microsoft.com/office/powerpoint/2010/main" val="2884168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93B16-21AD-4A55-A515-3630EE2DE493}"/>
              </a:ext>
            </a:extLst>
          </p:cNvPr>
          <p:cNvSpPr/>
          <p:nvPr/>
        </p:nvSpPr>
        <p:spPr>
          <a:xfrm>
            <a:off x="2091069" y="1733543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n-NO" dirty="0">
                <a:solidFill>
                  <a:srgbClr val="008000"/>
                </a:solidFill>
                <a:latin typeface="Lucida Console" panose="020B0609040504020204" pitchFamily="49" charset="0"/>
              </a:rPr>
              <a:t>/*data set for proc freq*/</a:t>
            </a:r>
            <a:endParaRPr lang="nn-NO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, one-way table*/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smoking gender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, two-way table*/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gender*smoking;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706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C3D0E2-3EF6-451E-89B9-194C8A9A9DEA}"/>
              </a:ext>
            </a:extLst>
          </p:cNvPr>
          <p:cNvSpPr/>
          <p:nvPr/>
        </p:nvSpPr>
        <p:spPr>
          <a:xfrm>
            <a:off x="2792818" y="865264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, two-way table, suppress output*/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gender*smoking/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, two-way table, chi-square*/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gender*smoking/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chisq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, the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nlevels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 options</a:t>
            </a: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	with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 select*/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nlevels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nlevels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616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BE250BC-2940-44C4-A447-851886665CC2}"/>
              </a:ext>
            </a:extLst>
          </p:cNvPr>
          <p:cNvSpPr/>
          <p:nvPr/>
        </p:nvSpPr>
        <p:spPr>
          <a:xfrm>
            <a:off x="3047999" y="1720840"/>
            <a:ext cx="71745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/*categorizing continuous variables</a:t>
            </a: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	with user-defined formats*/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format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value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agef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low-&lt;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45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"younger"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		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45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-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59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"middle"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			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60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-high=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"older"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gender;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age*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/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chisq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format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age </a:t>
            </a:r>
            <a:r>
              <a:rPr lang="en-US" dirty="0" err="1">
                <a:solidFill>
                  <a:srgbClr val="008080"/>
                </a:solidFill>
                <a:latin typeface="Lucida Console" panose="020B0609040504020204" pitchFamily="49" charset="0"/>
              </a:rPr>
              <a:t>agef</a:t>
            </a:r>
            <a:r>
              <a:rPr lang="en-US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0510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6DB2B2-1246-4457-8DCD-4DC76E40F2BD}"/>
              </a:ext>
            </a:extLst>
          </p:cNvPr>
          <p:cNvSpPr/>
          <p:nvPr/>
        </p:nvSpPr>
        <p:spPr>
          <a:xfrm>
            <a:off x="3079897" y="306067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means simplest case*/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998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7E3FF7-6EA1-4E17-B0A8-5A7DA3685AE5}"/>
              </a:ext>
            </a:extLst>
          </p:cNvPr>
          <p:cNvSpPr/>
          <p:nvPr/>
        </p:nvSpPr>
        <p:spPr>
          <a:xfrm>
            <a:off x="2941674" y="520601"/>
            <a:ext cx="817961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means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 statement*/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means specify statistics*/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nmiss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min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1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A720A3-F2F6-4C3B-B496-505B451C5F3F}"/>
              </a:ext>
            </a:extLst>
          </p:cNvPr>
          <p:cNvSpPr/>
          <p:nvPr/>
        </p:nvSpPr>
        <p:spPr>
          <a:xfrm>
            <a:off x="2069805" y="1459580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means class statement*/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nmiss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min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gender;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means types statement*/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nmiss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min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gender;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types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() gender;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8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B7D733-8D81-4547-93D6-107F887A9657}"/>
              </a:ext>
            </a:extLst>
          </p:cNvPr>
          <p:cNvSpPr/>
          <p:nvPr/>
        </p:nvSpPr>
        <p:spPr>
          <a:xfrm>
            <a:off x="2282455" y="671691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means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noprint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 option, output statement*/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gender;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=means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=mnsbp1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=sdsbp1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sdchol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nspb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means;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means, the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nway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 option*/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gender;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=means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=mnsbp1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=sdsbp1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sdchol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nspb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means;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84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4E8F7-7824-4E0B-B525-3657B4C06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2068879"/>
            <a:ext cx="4890477" cy="1325563"/>
          </a:xfrm>
        </p:spPr>
        <p:txBody>
          <a:bodyPr/>
          <a:lstStyle/>
          <a:p>
            <a:r>
              <a:rPr lang="en-US" dirty="0"/>
              <a:t>PROC UNIVARIATE</a:t>
            </a:r>
          </a:p>
        </p:txBody>
      </p:sp>
    </p:spTree>
    <p:extLst>
      <p:ext uri="{BB962C8B-B14F-4D97-AF65-F5344CB8AC3E}">
        <p14:creationId xmlns:p14="http://schemas.microsoft.com/office/powerpoint/2010/main" val="228428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0BEA8C-14A2-4F8D-B5AF-49C8E4CAE93C}"/>
              </a:ext>
            </a:extLst>
          </p:cNvPr>
          <p:cNvSpPr/>
          <p:nvPr/>
        </p:nvSpPr>
        <p:spPr>
          <a:xfrm>
            <a:off x="1059711" y="1023232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univariate*/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univariate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univariate, histogram statement*/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univariate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histogram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univariate, overlay normal*/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univariate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histogram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normal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93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3DAD26-5849-4EC8-A872-5020D44B17FE}"/>
              </a:ext>
            </a:extLst>
          </p:cNvPr>
          <p:cNvSpPr/>
          <p:nvPr/>
        </p:nvSpPr>
        <p:spPr>
          <a:xfrm>
            <a:off x="985284" y="1389435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/*proc univariate, overlay lognormal*/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univariate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histogram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lognormal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it-IT" dirty="0">
                <a:solidFill>
                  <a:srgbClr val="008000"/>
                </a:solidFill>
                <a:latin typeface="Lucida Console" panose="020B0609040504020204" pitchFamily="49" charset="0"/>
              </a:rPr>
              <a:t>/*proc univariate, overlay kernel density*/</a:t>
            </a:r>
            <a:endParaRPr lang="it-IT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univariate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histogram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kernel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01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B3432-5795-4275-90B4-D5C390AAB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8723" y="2131402"/>
            <a:ext cx="3429000" cy="1325563"/>
          </a:xfrm>
        </p:spPr>
        <p:txBody>
          <a:bodyPr/>
          <a:lstStyle/>
          <a:p>
            <a:r>
              <a:rPr lang="en-US" dirty="0"/>
              <a:t>PROC FREQ</a:t>
            </a:r>
          </a:p>
        </p:txBody>
      </p:sp>
    </p:spTree>
    <p:extLst>
      <p:ext uri="{BB962C8B-B14F-4D97-AF65-F5344CB8AC3E}">
        <p14:creationId xmlns:p14="http://schemas.microsoft.com/office/powerpoint/2010/main" val="1045527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479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Lucida Console</vt:lpstr>
      <vt:lpstr>Office Theme</vt:lpstr>
      <vt:lpstr>PROC MEANS</vt:lpstr>
      <vt:lpstr>PowerPoint Presentation</vt:lpstr>
      <vt:lpstr>PowerPoint Presentation</vt:lpstr>
      <vt:lpstr>PowerPoint Presentation</vt:lpstr>
      <vt:lpstr>PowerPoint Presentation</vt:lpstr>
      <vt:lpstr>PROC UNIVARIATE</vt:lpstr>
      <vt:lpstr>PowerPoint Presentation</vt:lpstr>
      <vt:lpstr>PowerPoint Presentation</vt:lpstr>
      <vt:lpstr>PROC FREQ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7</cp:revision>
  <dcterms:created xsi:type="dcterms:W3CDTF">2018-03-14T17:01:24Z</dcterms:created>
  <dcterms:modified xsi:type="dcterms:W3CDTF">2018-03-23T15:16:25Z</dcterms:modified>
</cp:coreProperties>
</file>