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81800" cy="9067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B1A2D-43DA-49A4-9956-0BA5F48274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9A7EA-43FD-4012-9246-DEB5B80BA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76A0B-D355-4597-BCD1-0491F7F6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315C0-5A78-40CE-AAB5-07C7CF49F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83927-5152-4845-BC56-50E8B3BD2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2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80AFE-4CF5-4547-B75B-41521EDE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67E91-84DA-4A83-9860-9B2A05EA8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7FFBA-ADDC-4016-A7A4-0A2F0707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DE050-78A7-41BE-B27F-3C5938B24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D1D1B-07A5-4338-87BC-C923C9A9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9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951DF9-F6A7-4BFB-A644-B9E47295D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42D61-1FC2-4D2B-9E34-A8EA9D9BB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9AB94-EF2F-4426-83E8-95F25915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33088-78BC-4014-988B-144BE0F4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2B7C1-7639-4B1A-A7C5-282B59BE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7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F638F-5906-44B6-BAFD-6B81CF28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3B7C5-CB1B-48FD-B99C-EC7627701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F8EAF-5DA2-4ED1-B283-DB749403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B2B45-3236-4746-B755-B497D356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D2955-EDFB-4081-9005-834D1E85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3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B8D6A-9926-4E93-8B61-E0675BEC9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328BF-A586-4F09-BEDC-6FB2A89E3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09F0F-A805-44E1-8D0E-9AAF3720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4ED2-C4C9-4195-854A-6AD322216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37B07-EC48-43F4-BFF3-2CDF346D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8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DDA6-A285-4A47-B67A-D5CD26049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D63D-0811-42AA-986E-4173E6065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0F7A6-6FA5-468C-A743-2780FC52D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9CDB6-ABC6-446F-B38A-F11D354F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CEEC8-A819-450F-964F-3514DF61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B49C5-FA7C-4317-9909-DDA32D209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9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3722-4E35-41AB-8E27-DD32E17B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3132B-BBE2-45E4-9AC1-295353E15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9667B-F07A-4161-AF49-7BB06D5D1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80AD78-A5DE-4227-A8DD-DF6F341CD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ABC7B6-FF4D-44D2-9924-6D0AE6167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F27C33-335B-4BA5-A913-5BF2FA59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01BB2C-04D3-4C0E-B48A-DA1E5181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CD3329-EF39-4637-BA1A-28806567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1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117A6-A3CE-4BA4-BC0D-E28893B74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9B83F-A39E-4624-8173-026D14DBF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CC259-50F0-4F0D-A94B-4D858551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ABB58-2B62-4DB0-A67F-3E3974D2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4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EB89F-9696-496B-AE2F-A5757A279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AA52D3-2D2A-4BC7-98C7-9E8D3B03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2AF99-72D1-4FE6-BC41-8C231B705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5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13986-17C7-4DEF-B003-2F2D68C65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06A62-5FA0-4D3C-BDF4-FA8F35969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210B8-7B2D-4633-B9C9-B6F43FFDB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5EB5-A485-4ACC-B3E0-49D784D63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A7A9D-58E6-4E20-9916-00305EF4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BAFE5-BEEA-43DA-9E08-F597AFD9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1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0B8DF-98BB-4E15-9007-65D60305A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7F580D-6DF6-4A1C-A4F3-715EFBC06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80D08-1E63-4E6B-BA8D-3C3A4C3EF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DA8DA-AF65-471C-8513-92B6040C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8921D0-D474-47B0-A5DC-32C6ADBFC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E31D8-7501-4FEB-BE9D-E33CA726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8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548250-E125-4611-B8F4-EC77E106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B0372-F2B2-4DB5-98D9-4E6C02446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63CA5-F2E7-4FA9-B152-4C43B89FD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C75BB-65CF-4B90-8B86-F9C0B8653D2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1578A-9407-4285-B296-69227DB78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20B92-AB60-41F0-AAAB-5BC4085F8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1942-0F0A-4601-B22A-67D120341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1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72127-3409-400E-B6B3-BC31113D9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1398" y="0"/>
            <a:ext cx="7396421" cy="1143000"/>
          </a:xfrm>
        </p:spPr>
        <p:txBody>
          <a:bodyPr>
            <a:normAutofit/>
          </a:bodyPr>
          <a:lstStyle/>
          <a:p>
            <a:r>
              <a:rPr lang="en-US" sz="6000" b="1" dirty="0"/>
              <a:t>Statistical Modeling?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483ACFF-351E-4D00-8786-F25ABBE0ED05}"/>
              </a:ext>
            </a:extLst>
          </p:cNvPr>
          <p:cNvSpPr txBox="1">
            <a:spLocks/>
          </p:cNvSpPr>
          <p:nvPr/>
        </p:nvSpPr>
        <p:spPr>
          <a:xfrm>
            <a:off x="1441756" y="1536749"/>
            <a:ext cx="67258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/>
              <a:t>What is it?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40F766-3A2C-436C-8EE3-5C27D7FADE4E}"/>
              </a:ext>
            </a:extLst>
          </p:cNvPr>
          <p:cNvSpPr txBox="1">
            <a:spLocks/>
          </p:cNvSpPr>
          <p:nvPr/>
        </p:nvSpPr>
        <p:spPr>
          <a:xfrm>
            <a:off x="1496001" y="2815359"/>
            <a:ext cx="8546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/>
              <a:t>Why do we do it?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12E5E5-47C3-4413-9B90-F707E0A3B179}"/>
              </a:ext>
            </a:extLst>
          </p:cNvPr>
          <p:cNvSpPr txBox="1">
            <a:spLocks/>
          </p:cNvSpPr>
          <p:nvPr/>
        </p:nvSpPr>
        <p:spPr>
          <a:xfrm>
            <a:off x="1609655" y="4073138"/>
            <a:ext cx="8502989" cy="1196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/>
              <a:t>How do we do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3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7A09784-C345-4EDC-9DCD-805EA942A1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117977"/>
              </p:ext>
            </p:extLst>
          </p:nvPr>
        </p:nvGraphicFramePr>
        <p:xfrm>
          <a:off x="2443163" y="1293813"/>
          <a:ext cx="4375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7A09784-C345-4EDC-9DCD-805EA942A1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3163" y="1293813"/>
                        <a:ext cx="437515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274F7BDE-283F-4192-B4D8-1B53361C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113" y="190980"/>
            <a:ext cx="10334372" cy="1103128"/>
          </a:xfrm>
        </p:spPr>
        <p:txBody>
          <a:bodyPr>
            <a:normAutofit/>
          </a:bodyPr>
          <a:lstStyle/>
          <a:p>
            <a:r>
              <a:rPr lang="en-US" sz="6000" b="1" dirty="0"/>
              <a:t>What is Statistical Modeling?</a:t>
            </a:r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8DCA7B5-9E69-4D75-88CE-54383E2FA1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960884"/>
              </p:ext>
            </p:extLst>
          </p:nvPr>
        </p:nvGraphicFramePr>
        <p:xfrm>
          <a:off x="2419350" y="2300898"/>
          <a:ext cx="8316232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5" imgW="2438280" imgH="482400" progId="Equation.DSMT4">
                  <p:embed/>
                </p:oleObj>
              </mc:Choice>
              <mc:Fallback>
                <p:oleObj name="Equation" r:id="rId5" imgW="24382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9350" y="2300898"/>
                        <a:ext cx="8316232" cy="1645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CAEF786-CE53-4D0F-9712-3D9F08D68F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396944"/>
              </p:ext>
            </p:extLst>
          </p:nvPr>
        </p:nvGraphicFramePr>
        <p:xfrm>
          <a:off x="2619200" y="4546513"/>
          <a:ext cx="5029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7" imgW="1257120" imgH="228600" progId="Equation.DSMT4">
                  <p:embed/>
                </p:oleObj>
              </mc:Choice>
              <mc:Fallback>
                <p:oleObj name="Equation" r:id="rId7" imgW="1257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19200" y="4546513"/>
                        <a:ext cx="5029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644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D5D9BA0-190E-4E8C-8D3F-4AA316B751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060091"/>
              </p:ext>
            </p:extLst>
          </p:nvPr>
        </p:nvGraphicFramePr>
        <p:xfrm>
          <a:off x="3156051" y="2773641"/>
          <a:ext cx="5392738" cy="360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1409400" imgH="939600" progId="Equation.DSMT4">
                  <p:embed/>
                </p:oleObj>
              </mc:Choice>
              <mc:Fallback>
                <p:oleObj name="Equation" r:id="rId3" imgW="1409400" imgH="939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7A09784-C345-4EDC-9DCD-805EA942A1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6051" y="2773641"/>
                        <a:ext cx="5392738" cy="3602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E578B49-B338-4E91-BB25-4E35482D28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329535"/>
              </p:ext>
            </p:extLst>
          </p:nvPr>
        </p:nvGraphicFramePr>
        <p:xfrm>
          <a:off x="2633537" y="1294108"/>
          <a:ext cx="5029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5" imgW="1257120" imgH="228600" progId="Equation.DSMT4">
                  <p:embed/>
                </p:oleObj>
              </mc:Choice>
              <mc:Fallback>
                <p:oleObj name="Equation" r:id="rId5" imgW="1257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3537" y="1294108"/>
                        <a:ext cx="5029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02EA644B-9FD1-4AE4-86C5-4E13760F4090}"/>
              </a:ext>
            </a:extLst>
          </p:cNvPr>
          <p:cNvSpPr txBox="1">
            <a:spLocks/>
          </p:cNvSpPr>
          <p:nvPr/>
        </p:nvSpPr>
        <p:spPr>
          <a:xfrm>
            <a:off x="1235113" y="190980"/>
            <a:ext cx="10334372" cy="110312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/>
              <a:t>What is Statistical Modeling?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9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C847A36-2EB3-461A-A1CA-951E3F45DD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78530"/>
              </p:ext>
            </p:extLst>
          </p:nvPr>
        </p:nvGraphicFramePr>
        <p:xfrm>
          <a:off x="2392552" y="2536895"/>
          <a:ext cx="6458778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155600" imgH="228600" progId="Equation.DSMT4">
                  <p:embed/>
                </p:oleObj>
              </mc:Choice>
              <mc:Fallback>
                <p:oleObj name="Equation" r:id="rId3" imgW="115560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D5D9BA0-190E-4E8C-8D3F-4AA316B751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2552" y="2536895"/>
                        <a:ext cx="6458778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540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29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MathType 6.0 Equation</vt:lpstr>
      <vt:lpstr>Equation</vt:lpstr>
      <vt:lpstr>Statistical Modeling?</vt:lpstr>
      <vt:lpstr>What is Statistical Modeling?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Statistical Modeling? </dc:title>
  <dc:creator>Dan McGee</dc:creator>
  <cp:lastModifiedBy>Dan McGee</cp:lastModifiedBy>
  <cp:revision>16</cp:revision>
  <cp:lastPrinted>2018-03-10T14:25:38Z</cp:lastPrinted>
  <dcterms:created xsi:type="dcterms:W3CDTF">2018-03-05T20:27:38Z</dcterms:created>
  <dcterms:modified xsi:type="dcterms:W3CDTF">2018-03-26T13:27:28Z</dcterms:modified>
</cp:coreProperties>
</file>