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8D34F-2D50-4C6D-9761-3C26FCCCF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11144E-B7CE-4002-8B96-E50F973B0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F628B-974B-4D64-B7D7-9E181888C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395-50B8-4B2A-A347-1D2FC75C7943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4DD7A-DCB3-4245-8584-013B59D7B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8195C-F24C-4C2E-9717-8CB47F903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E3DA-F4DB-4F71-90E4-D1383E4CA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5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DE2E3-823A-4470-AECE-A7018DA5F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0288C3-A2E4-4C52-99FE-A76634DD9A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08FC6-0559-41A9-85E6-5BA05DB9B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395-50B8-4B2A-A347-1D2FC75C7943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66D43-CF2E-4B15-98D1-F0EE8DA4D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5C2B8-C7A4-4AA4-AD33-4A5E493A9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E3DA-F4DB-4F71-90E4-D1383E4CA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41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7B9ED2-8EC1-4974-A5D0-E1EE451249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51B3DC-E093-4BDB-99B2-CCDB1B5141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F599F-8049-46F8-A448-EFFD29DFE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395-50B8-4B2A-A347-1D2FC75C7943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A6C2F-894F-4474-8612-3B8D4CD0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A990F-CC12-4783-AEBF-C4E80CE7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E3DA-F4DB-4F71-90E4-D1383E4CA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022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83A19-CA86-4F00-84D2-BA7A7F685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E3F6D-790A-4910-A237-140B16A4C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183DDE-2D30-42D8-A3E3-F61C479E4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395-50B8-4B2A-A347-1D2FC75C7943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3FB33-8303-43E7-8589-F8D42782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863EB-412F-4891-AE4F-41E9E1A49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E3DA-F4DB-4F71-90E4-D1383E4CA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441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BBFEF-E3C4-4932-A53C-C8880CF53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5029E3-A6DD-4C8E-9904-235B8D1E4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4D0DC-5FCA-4728-B934-55927EC12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395-50B8-4B2A-A347-1D2FC75C7943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30F12-774D-48ED-8702-EEF49F7F6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FF8F5-5126-4C14-A3AC-5F8BAFB58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E3DA-F4DB-4F71-90E4-D1383E4CA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96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BD6BE-DA5F-4BF8-B810-FB89C3B1D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917E0-7CAC-4CAA-A552-F876BE5F09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FB20FF-2175-4A91-B587-6925BD119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98189-ADDF-4219-AC59-04D929074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395-50B8-4B2A-A347-1D2FC75C7943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77029-46AE-4BCB-B3CD-37F34669D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5EFC5-427C-4903-99A1-194F60B41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E3DA-F4DB-4F71-90E4-D1383E4CA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78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071DD-733E-4C4A-94BF-C9B6A8C9D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8327D9-DA2E-40C0-AD96-F7C104CA1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2993F7-59C8-498B-85CF-124E8269B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1DE90C-DE3D-48A1-8006-595FF0548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C1E4F1-CF10-4AA6-9798-745E98448A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C801C9-BC65-482A-A725-611ABC3D7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395-50B8-4B2A-A347-1D2FC75C7943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6A933E-5031-4B79-A7BA-912D0195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C4772D-C246-4CB9-9205-3849A6667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E3DA-F4DB-4F71-90E4-D1383E4CA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8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6C6F0-60DA-48D4-AD30-45986439E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30508F-3DC8-43DD-B1A6-A718BBC43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395-50B8-4B2A-A347-1D2FC75C7943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7F18EF-837C-4DBC-A37C-B3093964F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7E7AA6-7068-4834-A0A3-7C0F6BD45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E3DA-F4DB-4F71-90E4-D1383E4CA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419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5ABB8A-0E00-414D-8D11-0A04CD8A7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395-50B8-4B2A-A347-1D2FC75C7943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AD8AF5-0E97-46C6-B590-C838BABDD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DE362-7147-41FB-B614-38CBE3C37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E3DA-F4DB-4F71-90E4-D1383E4CA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4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A0161-050D-4D82-8984-CEEB0B73D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ABD5C-2E0F-4BE3-A60C-057A487CE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557B28-2572-4A1E-BEC5-F5CC54F860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AFE2E5-6D90-45A2-97B5-3CAEC66B5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395-50B8-4B2A-A347-1D2FC75C7943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7E3EE-468F-4D9D-8150-4D0B7665B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6EFEE6-48F7-4598-813D-DD2827AF2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E3DA-F4DB-4F71-90E4-D1383E4CA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805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96151-3203-4D64-A891-A8606E325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6D6F43-8410-40CE-8927-1BE77B77F3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3BF7FC-C1AD-4593-A9CF-392A522CA7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CB0642-2B17-4FEE-BA89-280299E3A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D395-50B8-4B2A-A347-1D2FC75C7943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92BCF2-1E80-41DB-AAAC-F27191C45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6B59E2-2735-4E1B-A58B-FA3D9569B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E3DA-F4DB-4F71-90E4-D1383E4CA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51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B0DBE7-EBBC-401E-A1AE-9AF648F53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06AD4B-DCE3-45CA-A8E3-F3919A155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06935-9D7D-41F7-A3C1-95DEB4D71C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CD395-50B8-4B2A-A347-1D2FC75C7943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C211EA-D275-4651-8226-B7AA201865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3E628-79B8-40B3-A4DE-1A0771339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FE3DA-F4DB-4F71-90E4-D1383E4CA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23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9735C-D144-4385-91C7-2C990E878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9075" y="0"/>
            <a:ext cx="5115732" cy="1143000"/>
          </a:xfrm>
        </p:spPr>
        <p:txBody>
          <a:bodyPr/>
          <a:lstStyle/>
          <a:p>
            <a:r>
              <a:rPr lang="en-US" dirty="0"/>
              <a:t>Why do we model?</a:t>
            </a:r>
          </a:p>
        </p:txBody>
      </p:sp>
    </p:spTree>
    <p:extLst>
      <p:ext uri="{BB962C8B-B14F-4D97-AF65-F5344CB8AC3E}">
        <p14:creationId xmlns:p14="http://schemas.microsoft.com/office/powerpoint/2010/main" val="2545531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F1B5D-BE84-4D7A-83F8-65D17557D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0382" y="30480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 and interpret relationships.</a:t>
            </a:r>
            <a:b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5115ED-2F87-4C99-8829-8BC85B16751E}"/>
              </a:ext>
            </a:extLst>
          </p:cNvPr>
          <p:cNvSpPr/>
          <p:nvPr/>
        </p:nvSpPr>
        <p:spPr>
          <a:xfrm>
            <a:off x="1981200" y="1436255"/>
            <a:ext cx="8534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glm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plots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=none;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gender;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sbp1=gender age weight/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solution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106DE1-1EA6-405F-9BBB-0AEC2DD5D729}"/>
              </a:ext>
            </a:extLst>
          </p:cNvPr>
          <p:cNvSpPr/>
          <p:nvPr/>
        </p:nvSpPr>
        <p:spPr>
          <a:xfrm>
            <a:off x="1676401" y="4191000"/>
            <a:ext cx="87398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Prognostic (functional, structural) models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7633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6">
            <a:extLst>
              <a:ext uri="{FF2B5EF4-FFF2-40B4-BE49-F238E27FC236}">
                <a16:creationId xmlns:a16="http://schemas.microsoft.com/office/drawing/2014/main" id="{B5E2E3F5-B9CD-4358-BB56-A091B895298C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2875320" y="2591452"/>
          <a:ext cx="64770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3" imgW="2158920" imgH="342720" progId="Equation.DSMT4">
                  <p:embed/>
                </p:oleObj>
              </mc:Choice>
              <mc:Fallback>
                <p:oleObj name="Equation" r:id="rId3" imgW="2158920" imgH="342720" progId="Equation.DSMT4">
                  <p:embed/>
                  <p:pic>
                    <p:nvPicPr>
                      <p:cNvPr id="2" name="Object 6">
                        <a:extLst>
                          <a:ext uri="{FF2B5EF4-FFF2-40B4-BE49-F238E27FC236}">
                            <a16:creationId xmlns:a16="http://schemas.microsoft.com/office/drawing/2014/main" id="{B5E2E3F5-B9CD-4358-BB56-A091B89529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5320" y="2591452"/>
                        <a:ext cx="64770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61CFAF09-4FDE-4E70-AF0E-E68D44D944E3}"/>
              </a:ext>
            </a:extLst>
          </p:cNvPr>
          <p:cNvSpPr/>
          <p:nvPr/>
        </p:nvSpPr>
        <p:spPr>
          <a:xfrm>
            <a:off x="3810000" y="2667000"/>
            <a:ext cx="762000" cy="893770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342A833-9FCE-4572-BED6-447539B80D3A}"/>
              </a:ext>
            </a:extLst>
          </p:cNvPr>
          <p:cNvSpPr/>
          <p:nvPr/>
        </p:nvSpPr>
        <p:spPr>
          <a:xfrm>
            <a:off x="5029200" y="2650836"/>
            <a:ext cx="609600" cy="909935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0CEA73-335F-4F29-AA1A-80287628445E}"/>
              </a:ext>
            </a:extLst>
          </p:cNvPr>
          <p:cNvSpPr/>
          <p:nvPr/>
        </p:nvSpPr>
        <p:spPr>
          <a:xfrm>
            <a:off x="7878795" y="2650836"/>
            <a:ext cx="609600" cy="909935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C03380-9542-4E35-B8EE-2F708AFE6414}"/>
              </a:ext>
            </a:extLst>
          </p:cNvPr>
          <p:cNvSpPr txBox="1"/>
          <p:nvPr/>
        </p:nvSpPr>
        <p:spPr>
          <a:xfrm>
            <a:off x="2875321" y="1600201"/>
            <a:ext cx="5613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Focus of Structural or Explanatory Analysis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B7AA025-891C-46F1-949E-3608C70D75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511276"/>
              </p:ext>
            </p:extLst>
          </p:nvPr>
        </p:nvGraphicFramePr>
        <p:xfrm>
          <a:off x="2795245" y="4149738"/>
          <a:ext cx="64770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2158920" imgH="342720" progId="Equation.DSMT4">
                  <p:embed/>
                </p:oleObj>
              </mc:Choice>
              <mc:Fallback>
                <p:oleObj name="Equation" r:id="rId3" imgW="2158920" imgH="342720" progId="Equation.DSMT4">
                  <p:embed/>
                  <p:pic>
                    <p:nvPicPr>
                      <p:cNvPr id="2" name="Object 6">
                        <a:extLst>
                          <a:ext uri="{FF2B5EF4-FFF2-40B4-BE49-F238E27FC236}">
                            <a16:creationId xmlns:a16="http://schemas.microsoft.com/office/drawing/2014/main" id="{B5E2E3F5-B9CD-4358-BB56-A091B89529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5245" y="4149738"/>
                        <a:ext cx="64770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8F83CA80-5675-4F20-9B91-D517195B7C28}"/>
              </a:ext>
            </a:extLst>
          </p:cNvPr>
          <p:cNvSpPr/>
          <p:nvPr/>
        </p:nvSpPr>
        <p:spPr>
          <a:xfrm>
            <a:off x="4949125" y="4209122"/>
            <a:ext cx="609600" cy="909935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6AFA278-E6F5-4574-B121-BD10C06A2AED}"/>
              </a:ext>
            </a:extLst>
          </p:cNvPr>
          <p:cNvSpPr/>
          <p:nvPr/>
        </p:nvSpPr>
        <p:spPr>
          <a:xfrm>
            <a:off x="7798720" y="4209122"/>
            <a:ext cx="609600" cy="909935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54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9735C-D144-4385-91C7-2C990E878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 for confounding.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C379D6-C7F7-4783-8B02-16EE2919A075}"/>
              </a:ext>
            </a:extLst>
          </p:cNvPr>
          <p:cNvSpPr/>
          <p:nvPr/>
        </p:nvSpPr>
        <p:spPr>
          <a:xfrm>
            <a:off x="1905000" y="1802557"/>
            <a:ext cx="822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glm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plots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=none;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  class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gender;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=gender/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solution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DC44A1-244A-4681-9C98-65757113D3B1}"/>
              </a:ext>
            </a:extLst>
          </p:cNvPr>
          <p:cNvSpPr/>
          <p:nvPr/>
        </p:nvSpPr>
        <p:spPr>
          <a:xfrm>
            <a:off x="2286000" y="4495801"/>
            <a:ext cx="6934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Adjustment models.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745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AB58C0C-45CA-406B-BB1F-82BB0B456605}"/>
              </a:ext>
            </a:extLst>
          </p:cNvPr>
          <p:cNvSpPr/>
          <p:nvPr/>
        </p:nvSpPr>
        <p:spPr>
          <a:xfrm>
            <a:off x="1905000" y="2551837"/>
            <a:ext cx="815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glm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plots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=none;</a:t>
            </a:r>
          </a:p>
          <a:p>
            <a:pPr lvl="0"/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gender;</a:t>
            </a:r>
          </a:p>
          <a:p>
            <a:pPr lvl="0"/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=gender height/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solution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936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>
            <a:extLst>
              <a:ext uri="{FF2B5EF4-FFF2-40B4-BE49-F238E27FC236}">
                <a16:creationId xmlns:a16="http://schemas.microsoft.com/office/drawing/2014/main" id="{8F7B1055-1E59-4465-81E8-42D66DAA5C3A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2833507" y="2590800"/>
          <a:ext cx="64770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2158920" imgH="342720" progId="Equation.DSMT4">
                  <p:embed/>
                </p:oleObj>
              </mc:Choice>
              <mc:Fallback>
                <p:oleObj name="Equation" r:id="rId3" imgW="2158920" imgH="342720" progId="Equation.DSMT4">
                  <p:embed/>
                  <p:pic>
                    <p:nvPicPr>
                      <p:cNvPr id="3" name="Object 6">
                        <a:extLst>
                          <a:ext uri="{FF2B5EF4-FFF2-40B4-BE49-F238E27FC236}">
                            <a16:creationId xmlns:a16="http://schemas.microsoft.com/office/drawing/2014/main" id="{8F7B1055-1E59-4465-81E8-42D66DAA5C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3507" y="2590800"/>
                        <a:ext cx="64770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CF4555D-78A0-4C67-B28F-04DF6C2BD899}"/>
              </a:ext>
            </a:extLst>
          </p:cNvPr>
          <p:cNvSpPr txBox="1"/>
          <p:nvPr/>
        </p:nvSpPr>
        <p:spPr>
          <a:xfrm>
            <a:off x="2971800" y="1524001"/>
            <a:ext cx="39156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Focus of Adjustment Analysis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DED0DF-1E70-4802-BA66-D22117CEF57E}"/>
              </a:ext>
            </a:extLst>
          </p:cNvPr>
          <p:cNvSpPr/>
          <p:nvPr/>
        </p:nvSpPr>
        <p:spPr>
          <a:xfrm>
            <a:off x="5029155" y="2590800"/>
            <a:ext cx="570456" cy="1028700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919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B87B491-FA41-4D70-AA9A-F29612A517CB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3297025" y="3124200"/>
          <a:ext cx="495300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3" imgW="1625400" imgH="253800" progId="Equation.3">
                  <p:embed/>
                </p:oleObj>
              </mc:Choice>
              <mc:Fallback>
                <p:oleObj name="Equation" r:id="rId3" imgW="1625400" imgH="253800" progId="Equation.3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B87B491-FA41-4D70-AA9A-F29612A517C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025" y="3124200"/>
                        <a:ext cx="495300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FE4AAA8-8E47-4E13-A27E-E53C7DD32008}"/>
              </a:ext>
            </a:extLst>
          </p:cNvPr>
          <p:cNvSpPr txBox="1"/>
          <p:nvPr/>
        </p:nvSpPr>
        <p:spPr>
          <a:xfrm>
            <a:off x="4343400" y="2286001"/>
            <a:ext cx="2679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Focus of Prediction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EF4793-2C63-4FB5-8643-CDE73DC8C47E}"/>
              </a:ext>
            </a:extLst>
          </p:cNvPr>
          <p:cNvSpPr/>
          <p:nvPr/>
        </p:nvSpPr>
        <p:spPr>
          <a:xfrm>
            <a:off x="3182725" y="3048000"/>
            <a:ext cx="609600" cy="838200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06A4F7D-6D80-4089-802B-78416E89C3C4}"/>
              </a:ext>
            </a:extLst>
          </p:cNvPr>
          <p:cNvSpPr txBox="1">
            <a:spLocks/>
          </p:cNvSpPr>
          <p:nvPr/>
        </p:nvSpPr>
        <p:spPr>
          <a:xfrm>
            <a:off x="4684363" y="193729"/>
            <a:ext cx="2878810" cy="9144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Prediction</a:t>
            </a:r>
            <a:endParaRPr lang="en-US" alt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480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111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Lucida Console</vt:lpstr>
      <vt:lpstr>Times New Roman</vt:lpstr>
      <vt:lpstr>Office Theme</vt:lpstr>
      <vt:lpstr>Equation</vt:lpstr>
      <vt:lpstr>Why do we model?</vt:lpstr>
      <vt:lpstr>Understand and interpret relationships. </vt:lpstr>
      <vt:lpstr>PowerPoint Presentation</vt:lpstr>
      <vt:lpstr>Control for confounding.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we model?</dc:title>
  <dc:creator>Dan McGee</dc:creator>
  <cp:lastModifiedBy>Dan McGee</cp:lastModifiedBy>
  <cp:revision>4</cp:revision>
  <dcterms:created xsi:type="dcterms:W3CDTF">2018-03-05T20:36:24Z</dcterms:created>
  <dcterms:modified xsi:type="dcterms:W3CDTF">2018-03-26T14:43:24Z</dcterms:modified>
</cp:coreProperties>
</file>