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27CD-3B62-4144-9DBE-C8B1210FF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B6E66F-4B12-4445-AE78-30C48BD24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4394A-BD36-4A66-95A6-E45D140E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8B286-63DA-4161-9385-5D66DAF64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4A0A1-27FA-44FC-BEEF-44786484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80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878D-2CBA-42CF-BA92-D582B7A72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A2083-F345-41AC-AA9F-AE5464868B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A6622-A917-4A8B-AAB3-B9B6394CF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EE327-7054-4590-9572-8599AFA0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70EF4-1D5F-4279-B880-64E63CBD6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95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D3BE73-36C6-481F-9D81-892DE3C103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7F9D90-4105-4434-A550-F179770FA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D7582-1265-4A29-AB0E-44E3FBD52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0CABF-0678-4A70-9F6E-0FDEAD212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E3A0B-DB09-4984-8022-7F93CA5C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0938-0313-405E-BAAF-C3BCEB0F8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8BB4A-E969-482E-BD50-A9DCE4205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91F05-9FA4-42CC-86A2-20BD030A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76E21-B938-442F-9261-F491E3FF5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0E88F-8683-49F1-B460-FA8838B3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4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B1F3C-6CB7-4E62-A6DC-CB1E271FD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BB35B-1AB9-45DE-AC18-6FA7266F4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8CED8-CECC-434A-A048-1CEF6EE54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ECF08-F52D-4905-A6BC-49BFFD4D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C7A7-E315-4683-AE37-0DB94DFE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47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34967-8AF2-4CB4-9F9D-433BD2822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B506D-EBE1-47E1-9C3F-5A765B11F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774F44-4F7D-4AC4-AA28-EBA2666FE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EBEA3-CF24-4934-BEDC-9305F593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1A62DE-4312-4879-B0F3-58B3ED10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2DF87-0EF4-4850-A3A7-AF776FCD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8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3F8A-273B-4CE1-8F53-BFA85AE7E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EABD02-F10E-41ED-AA61-64D896FE7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4B1BFC-B8B5-49B9-8704-DE04845501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0353D-D857-40D2-B521-D73262E89A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A3A53D-6E61-4723-9C04-FE07930F9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C0E2B-465F-4EE5-9FBE-A711BCC3E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02AD8A-BDD6-4CD7-894E-077246755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B84102-585C-44A9-903A-2EF0B4C8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8DCE3-4EB7-4D68-A783-D6B0E0B83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15FA59-D0E0-4129-9CEC-600481603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4E99F8-8E57-40D3-9085-4D3310D4A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F6F98-D20C-4E23-9D89-573582FC1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7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A33862-E1D7-4764-B0A4-7071D2739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9D0DB-2B8D-48A1-AE31-4F4B3581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86E08-31D7-4975-8339-5F2A8C8B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F86A0-24AE-4842-A339-90EBEA963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C1798-492B-4321-9843-48D6A6794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96FBB-07A7-4AB1-876A-60BAEFA39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1FED7-F1A4-4792-AF38-ACD24F70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CA6AC-68C6-466C-8D60-D18E6E9A4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15A01A-C246-4051-8EB4-8D3ECB2D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06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62F3-F44C-48FC-AAFF-E59177709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7F192D-60A5-4EF3-B9BB-B098AD5D3B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09BC3-67D9-4BA4-8266-27B2B150A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2B73DD-7A37-4F2B-B9A6-809837881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8DD75-11F9-4937-AFA0-F98BC999D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9A484-15D9-4615-85AA-F9A85C075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394BFA-6FD1-4A9C-A903-560AFDB53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8B5C7-0596-4540-A91D-246FBD16B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41802-03A8-4DDB-939E-FF6D12D2F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00BE1-E46E-48C7-8C11-B9CB0C84A1AC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D4BDB-3C6A-40E9-ACDF-7FBC4DA10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D5526-7DED-4256-877B-893816F3DA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6E18D-F16C-46C5-B3CE-1BCF61CE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8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6964" y="1"/>
            <a:ext cx="4868544" cy="890954"/>
          </a:xfrm>
        </p:spPr>
        <p:txBody>
          <a:bodyPr/>
          <a:lstStyle/>
          <a:p>
            <a:r>
              <a:rPr lang="en-US" b="1" dirty="0"/>
              <a:t>The logit transform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2988CC3-835D-4670-B5FA-53704FA6B9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844508"/>
              </p:ext>
            </p:extLst>
          </p:nvPr>
        </p:nvGraphicFramePr>
        <p:xfrm>
          <a:off x="1363010" y="4527843"/>
          <a:ext cx="6810453" cy="128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3377880" imgH="634680" progId="Equation.DSMT4">
                  <p:embed/>
                </p:oleObj>
              </mc:Choice>
              <mc:Fallback>
                <p:oleObj name="Equation" r:id="rId3" imgW="3377880" imgH="6346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2988CC3-835D-4670-B5FA-53704FA6B98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3010" y="4527843"/>
                        <a:ext cx="6810453" cy="1280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2E20570-59F3-4C4F-8FF7-750144B8E9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274452"/>
              </p:ext>
            </p:extLst>
          </p:nvPr>
        </p:nvGraphicFramePr>
        <p:xfrm>
          <a:off x="3422513" y="2948299"/>
          <a:ext cx="3443288" cy="109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1752480" imgH="558720" progId="Equation.DSMT4">
                  <p:embed/>
                </p:oleObj>
              </mc:Choice>
              <mc:Fallback>
                <p:oleObj name="Equation" r:id="rId5" imgW="1752480" imgH="55872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2E20570-59F3-4C4F-8FF7-750144B8E9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2513" y="2948299"/>
                        <a:ext cx="3443288" cy="10969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4321F78-7017-46E4-AE54-2BCF812314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616204"/>
              </p:ext>
            </p:extLst>
          </p:nvPr>
        </p:nvGraphicFramePr>
        <p:xfrm>
          <a:off x="1690761" y="1381798"/>
          <a:ext cx="7387044" cy="1188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7" imgW="3314520" imgH="533160" progId="Equation.DSMT4">
                  <p:embed/>
                </p:oleObj>
              </mc:Choice>
              <mc:Fallback>
                <p:oleObj name="Equation" r:id="rId7" imgW="3314520" imgH="533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0761" y="1381798"/>
                        <a:ext cx="7387044" cy="1188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538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C9A5637-48AC-4510-8BE3-1F1D22B2BEC5}"/>
              </a:ext>
            </a:extLst>
          </p:cNvPr>
          <p:cNvSpPr/>
          <p:nvPr/>
        </p:nvSpPr>
        <p:spPr>
          <a:xfrm>
            <a:off x="1367246" y="920621"/>
            <a:ext cx="777675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b0=-6;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b1=.10;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logistic;</a:t>
            </a:r>
          </a:p>
          <a:p>
            <a:r>
              <a:rPr lang="pl-PL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pl-PL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pl-PL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x=</a:t>
            </a:r>
            <a:r>
              <a:rPr lang="pl-PL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0</a:t>
            </a:r>
            <a:r>
              <a:rPr lang="pl-PL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pl-PL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pl-PL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125</a:t>
            </a:r>
            <a:r>
              <a:rPr lang="pl-PL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 </a:t>
            </a:r>
            <a:r>
              <a:rPr lang="en-US" sz="20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exp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(&amp;b0+&amp;b1*x)/(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+exp(&amp;b0+&amp;b1*x));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  logit=log(</a:t>
            </a:r>
            <a:r>
              <a:rPr lang="en-US" sz="20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prob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/(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-prob));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 </a:t>
            </a:r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b="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sgplot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=logistic;</a:t>
            </a:r>
          </a:p>
          <a:p>
            <a:r>
              <a:rPr lang="es-E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series</a:t>
            </a:r>
            <a:r>
              <a:rPr lang="es-E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s-E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x</a:t>
            </a:r>
            <a:r>
              <a:rPr lang="es-E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=x </a:t>
            </a:r>
            <a:r>
              <a:rPr lang="es-E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y</a:t>
            </a:r>
            <a:r>
              <a:rPr lang="es-E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s-ES" sz="20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logit</a:t>
            </a:r>
            <a:r>
              <a:rPr lang="es-E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875160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9FA9434-F508-4A8C-8A90-CE11E4653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1" y="1263261"/>
            <a:ext cx="4937760" cy="37033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AC4ACA5-1A82-44FF-8001-AE4C4D108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80" y="1263261"/>
            <a:ext cx="4998720" cy="374904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670788-D3FD-4EDF-9B6E-C60DAE930F03}"/>
              </a:ext>
            </a:extLst>
          </p:cNvPr>
          <p:cNvCxnSpPr>
            <a:stCxn id="10" idx="3"/>
            <a:endCxn id="12" idx="1"/>
          </p:cNvCxnSpPr>
          <p:nvPr/>
        </p:nvCxnSpPr>
        <p:spPr>
          <a:xfrm>
            <a:off x="4998720" y="3114921"/>
            <a:ext cx="2194560" cy="22860"/>
          </a:xfrm>
          <a:prstGeom prst="straightConnector1">
            <a:avLst/>
          </a:prstGeom>
          <a:ln w="412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71BEC5-B0FE-4A11-80E2-6822CC3C7452}"/>
              </a:ext>
            </a:extLst>
          </p:cNvPr>
          <p:cNvSpPr txBox="1"/>
          <p:nvPr/>
        </p:nvSpPr>
        <p:spPr>
          <a:xfrm>
            <a:off x="5496448" y="2723103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Logit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0104C1-B659-44BF-B44D-14250DA87255}"/>
              </a:ext>
            </a:extLst>
          </p:cNvPr>
          <p:cNvSpPr txBox="1"/>
          <p:nvPr/>
        </p:nvSpPr>
        <p:spPr>
          <a:xfrm>
            <a:off x="5355786" y="3169056"/>
            <a:ext cx="1130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Transform</a:t>
            </a:r>
          </a:p>
        </p:txBody>
      </p:sp>
    </p:spTree>
    <p:extLst>
      <p:ext uri="{BB962C8B-B14F-4D97-AF65-F5344CB8AC3E}">
        <p14:creationId xmlns:p14="http://schemas.microsoft.com/office/powerpoint/2010/main" val="1024218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Lucida Console</vt:lpstr>
      <vt:lpstr>Office Theme</vt:lpstr>
      <vt:lpstr>Equation</vt:lpstr>
      <vt:lpstr>MathType 6.0 Equation</vt:lpstr>
      <vt:lpstr>The logit transform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logit transform</dc:title>
  <dc:creator>Dan McGee</dc:creator>
  <cp:lastModifiedBy>Dan McGee</cp:lastModifiedBy>
  <cp:revision>2</cp:revision>
  <dcterms:created xsi:type="dcterms:W3CDTF">2018-03-29T17:25:38Z</dcterms:created>
  <dcterms:modified xsi:type="dcterms:W3CDTF">2018-03-30T15:10:55Z</dcterms:modified>
</cp:coreProperties>
</file>