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58" r:id="rId5"/>
    <p:sldId id="264" r:id="rId6"/>
    <p:sldId id="257" r:id="rId7"/>
    <p:sldId id="261" r:id="rId8"/>
    <p:sldId id="265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FA832-56DF-4B1E-A6E2-FC2A972076B2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5CA75-1589-4BF2-B34C-2E743C32E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137CC-9AD7-4183-A033-065EEB942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multivariate normal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4121027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904D8D4-112F-4BD0-BA0C-E99139F131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089566"/>
              </p:ext>
            </p:extLst>
          </p:nvPr>
        </p:nvGraphicFramePr>
        <p:xfrm>
          <a:off x="674688" y="990600"/>
          <a:ext cx="7494587" cy="493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3" imgW="4279680" imgH="2819160" progId="Equation.DSMT4">
                  <p:embed/>
                </p:oleObj>
              </mc:Choice>
              <mc:Fallback>
                <p:oleObj name="Equation" r:id="rId3" imgW="4279680" imgH="281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4688" y="990600"/>
                        <a:ext cx="7494587" cy="4937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6983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738263"/>
              </p:ext>
            </p:extLst>
          </p:nvPr>
        </p:nvGraphicFramePr>
        <p:xfrm>
          <a:off x="990600" y="354013"/>
          <a:ext cx="7143750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6502320" imgH="3416040" progId="Equation.DSMT4">
                  <p:embed/>
                </p:oleObj>
              </mc:Choice>
              <mc:Fallback>
                <p:oleObj name="Equation" r:id="rId3" imgW="6502320" imgH="3416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4013"/>
                        <a:ext cx="7143750" cy="375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273273"/>
              </p:ext>
            </p:extLst>
          </p:nvPr>
        </p:nvGraphicFramePr>
        <p:xfrm>
          <a:off x="1600200" y="4648200"/>
          <a:ext cx="518160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5" imgW="5181480" imgH="1257120" progId="Equation.DSMT4">
                  <p:embed/>
                </p:oleObj>
              </mc:Choice>
              <mc:Fallback>
                <p:oleObj name="Equation" r:id="rId5" imgW="5181480" imgH="1257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648200"/>
                        <a:ext cx="5181600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C3390-14DD-4898-ACD7-229E57A2C51B}"/>
              </a:ext>
            </a:extLst>
          </p:cNvPr>
          <p:cNvSpPr txBox="1">
            <a:spLocks/>
          </p:cNvSpPr>
          <p:nvPr/>
        </p:nvSpPr>
        <p:spPr>
          <a:xfrm>
            <a:off x="0" y="220980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Some properties of MVN</a:t>
            </a:r>
          </a:p>
        </p:txBody>
      </p:sp>
    </p:spTree>
    <p:extLst>
      <p:ext uri="{BB962C8B-B14F-4D97-AF65-F5344CB8AC3E}">
        <p14:creationId xmlns:p14="http://schemas.microsoft.com/office/powerpoint/2010/main" val="2907623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13FA559-0060-46B0-B4AF-F01B03B0B3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075245"/>
              </p:ext>
            </p:extLst>
          </p:nvPr>
        </p:nvGraphicFramePr>
        <p:xfrm>
          <a:off x="685800" y="1524000"/>
          <a:ext cx="7751762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3" imgW="4736880" imgH="1117440" progId="Equation.DSMT4">
                  <p:embed/>
                </p:oleObj>
              </mc:Choice>
              <mc:Fallback>
                <p:oleObj name="Equation" r:id="rId3" imgW="473688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524000"/>
                        <a:ext cx="7751762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480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A8F82DB-90CE-40C1-8298-4D9750FB18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15461"/>
              </p:ext>
            </p:extLst>
          </p:nvPr>
        </p:nvGraphicFramePr>
        <p:xfrm>
          <a:off x="1066800" y="1219200"/>
          <a:ext cx="65024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6502320" imgH="3733560" progId="Equation.DSMT4">
                  <p:embed/>
                </p:oleObj>
              </mc:Choice>
              <mc:Fallback>
                <p:oleObj name="Equation" r:id="rId3" imgW="6502320" imgH="37335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E1C427C6-3364-4895-A44F-93DF4686E8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219200"/>
                        <a:ext cx="6502400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0250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66360B-E442-42E6-B674-5B6674E2F2A3}"/>
              </a:ext>
            </a:extLst>
          </p:cNvPr>
          <p:cNvSpPr txBox="1"/>
          <p:nvPr/>
        </p:nvSpPr>
        <p:spPr>
          <a:xfrm>
            <a:off x="76200" y="228600"/>
            <a:ext cx="78010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Linear Combinations of Normal Random </a:t>
            </a:r>
          </a:p>
          <a:p>
            <a:r>
              <a:rPr lang="en-US" sz="3600" dirty="0"/>
              <a:t>Variables is also normal.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52CA9ED-FE5B-4139-9BCC-3F70B9F4A8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443277"/>
              </p:ext>
            </p:extLst>
          </p:nvPr>
        </p:nvGraphicFramePr>
        <p:xfrm>
          <a:off x="1981200" y="2590800"/>
          <a:ext cx="3935810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" imgW="3022560" imgH="1193760" progId="Equation.DSMT4">
                  <p:embed/>
                </p:oleObj>
              </mc:Choice>
              <mc:Fallback>
                <p:oleObj name="Equation" r:id="rId3" imgW="302256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2590800"/>
                        <a:ext cx="3935810" cy="155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522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4D6EDED-F904-4FEF-AA35-28B1D8A79F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599333"/>
              </p:ext>
            </p:extLst>
          </p:nvPr>
        </p:nvGraphicFramePr>
        <p:xfrm>
          <a:off x="838200" y="1676400"/>
          <a:ext cx="7127439" cy="448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5676840" imgH="3568680" progId="Equation.DSMT4">
                  <p:embed/>
                </p:oleObj>
              </mc:Choice>
              <mc:Fallback>
                <p:oleObj name="Equation" r:id="rId3" imgW="5676840" imgH="35686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53F2747-5AF6-4C40-A4CD-202C8C05B9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676400"/>
                        <a:ext cx="7127439" cy="4480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BD850CF-6B1F-4B3C-A67B-D5CDEBCEF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example</a:t>
            </a:r>
          </a:p>
        </p:txBody>
      </p:sp>
    </p:spTree>
    <p:extLst>
      <p:ext uri="{BB962C8B-B14F-4D97-AF65-F5344CB8AC3E}">
        <p14:creationId xmlns:p14="http://schemas.microsoft.com/office/powerpoint/2010/main" val="3110625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71CD9-117A-4169-A556-1F841E732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590800"/>
            <a:ext cx="8229600" cy="1143000"/>
          </a:xfrm>
        </p:spPr>
        <p:txBody>
          <a:bodyPr/>
          <a:lstStyle/>
          <a:p>
            <a:r>
              <a:rPr lang="en-US" dirty="0"/>
              <a:t>Two Additional Properties</a:t>
            </a:r>
          </a:p>
        </p:txBody>
      </p:sp>
    </p:spTree>
    <p:extLst>
      <p:ext uri="{BB962C8B-B14F-4D97-AF65-F5344CB8AC3E}">
        <p14:creationId xmlns:p14="http://schemas.microsoft.com/office/powerpoint/2010/main" val="1369322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84AC67B-5A82-4EFA-A238-71AA3CDF25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922217"/>
              </p:ext>
            </p:extLst>
          </p:nvPr>
        </p:nvGraphicFramePr>
        <p:xfrm>
          <a:off x="2438400" y="2362200"/>
          <a:ext cx="4422775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2743200" imgH="876240" progId="Equation.DSMT4">
                  <p:embed/>
                </p:oleObj>
              </mc:Choice>
              <mc:Fallback>
                <p:oleObj name="Equation" r:id="rId3" imgW="274320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2362200"/>
                        <a:ext cx="4422775" cy="1412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40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24</Words>
  <Application>Microsoft Office PowerPoint</Application>
  <PresentationFormat>On-screen Show (4:3)</PresentationFormat>
  <Paragraphs>6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Office Theme</vt:lpstr>
      <vt:lpstr>Equation</vt:lpstr>
      <vt:lpstr>MathType 6.0 Equation</vt:lpstr>
      <vt:lpstr>The multivariate normal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simple example</vt:lpstr>
      <vt:lpstr>Two Additional Properties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DanSr</dc:creator>
  <cp:lastModifiedBy>Dan McGee</cp:lastModifiedBy>
  <cp:revision>22</cp:revision>
  <dcterms:created xsi:type="dcterms:W3CDTF">2011-02-06T20:03:03Z</dcterms:created>
  <dcterms:modified xsi:type="dcterms:W3CDTF">2018-05-17T13:17:12Z</dcterms:modified>
</cp:coreProperties>
</file>