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60E1-128C-44BB-8D6D-43538FA65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68CAC-50EB-45EB-A6BD-B3E75CDAE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1582B-38CB-4490-AA8B-F020E4F33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C9681-CCD6-4787-8604-61B66F0C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CD5A1-A671-44FB-8115-6ABBD7A9E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7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F62A9-A42A-41D9-9769-FB937CAB7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5B7E3E-41B7-433A-AB9E-73BE30568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3A255-3AE2-4269-8B7C-C43FB4D1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1A2B0-B94B-42EA-98CF-ABC5939CF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6C496-180E-4591-B167-7639CA67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2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FE9881-192C-47D0-9CA0-13D621384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298E86-3208-423F-8633-B7E82E2EB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42AEE-1138-40E9-AB09-E43769A1E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49ACA-44F6-4764-AFF7-1C67A129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ABEB0-B1F5-4CC3-A5BE-3BC3C68D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5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D3B42-C4F2-471F-AF11-40610181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C1FBB-9C92-47D6-A22B-ACB92B5C0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9CDAE-EA4F-410C-9C82-54B3BABE7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24A48-CB84-4884-B567-12B6D6122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66851-EE57-464E-8E2F-8A8E5E7E9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1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3D62B-FB8C-4EBE-B191-1214D9E37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94564-5D8C-4887-9BA0-A974A3E1D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52F10-847D-40AD-B0BF-1BD2E2D20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83FFF-0F63-4524-8833-00B68E833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728C2-D5F3-4C8B-AA1D-37BFDC00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6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F362D-D242-41C1-AC69-FBBEF239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78D04-B1D2-4150-862B-691FBAB9A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910D3-1917-4289-819F-49FCC24CD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F0C23-517F-4EBC-BADD-CA6B637F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E81E0-3D4D-4F87-A34F-3EAA814E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F0995-8FB2-4F99-B8F0-C97B2216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0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46981-9D78-4C58-A1A1-EB83D61BA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2AB21-B3D0-4DB1-A5C1-C03D43051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4503E-3FA1-4CAA-B217-F70347D63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D37087-F9B2-4B84-A3AE-9D55E5DF2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C29C6-2829-40DC-8EE3-13DF5EF1E3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38470B-8DE5-4FD1-98FD-6337DC943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C096FB-374B-4DB6-88C3-4CD2E306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8E5C96-5950-4F54-A6CE-77FEB15E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4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AD7E6-4E4E-4D99-9B7E-70BC3F7E4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0B7B01-8336-4BC5-B25F-CA6E748D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FF9984-B0CB-4BFD-B086-15374D7D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F445A-74CE-41BF-9551-75558F4AE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8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D32A0A-6E37-4EA0-8292-C31D29CE5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63AFC-DBB9-41C0-A03F-B88C4526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0C68D8-2B7F-4BF2-B375-169AEDB76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1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E7BC4-9FDB-44BE-AE97-BA60777F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3C366-2B02-4F96-B593-A4755FF0E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C9E0A-CE97-4FC8-9379-3DA6569C4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7FF49-A0CB-4870-B50F-E45907214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0375A-7FF0-45BF-AF3C-CC08DFB76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7633D-ECD1-4391-92DB-55EB395F8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0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C6143-4BC9-4741-87BA-3E0E71A9A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FCDC05-0DED-4237-B878-A0E62A0AD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972F2E-D187-4D0A-A72A-9E1BEED84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6DB9E4-0B5A-40B9-9D36-18B33926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6B6EA-C44E-4417-9E6F-B8AB9965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6A34F-9FAC-4AE9-BA84-752D2A37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2CBE33-A374-451C-96BA-39EB20744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07626-26D1-420E-8AFD-BA0ADC83E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F902F-6C2A-4C30-9C66-3D531D475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82991-869C-4209-972F-F8AA8D3FB7FE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63B16-9DC4-40A8-8A8D-78E991D3C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7B43E-E810-4371-9F3F-42E630C1C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40548-2D5D-4ADA-AB97-C7E0DFBE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3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C5B-1E4C-49D2-9419-72B85D93C61D}"/>
              </a:ext>
            </a:extLst>
          </p:cNvPr>
          <p:cNvSpPr txBox="1">
            <a:spLocks/>
          </p:cNvSpPr>
          <p:nvPr/>
        </p:nvSpPr>
        <p:spPr>
          <a:xfrm>
            <a:off x="1503948" y="2988009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Newton’s Method, Multivariate 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23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974AF51-527E-4525-9D2D-323216DA21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295067"/>
              </p:ext>
            </p:extLst>
          </p:nvPr>
        </p:nvGraphicFramePr>
        <p:xfrm>
          <a:off x="5272723" y="1480034"/>
          <a:ext cx="5091447" cy="3566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3009600" imgH="2108160" progId="Equation.DSMT4">
                  <p:embed/>
                </p:oleObj>
              </mc:Choice>
              <mc:Fallback>
                <p:oleObj name="Equation" r:id="rId3" imgW="3009600" imgH="21081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974AF51-527E-4525-9D2D-323216DA21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2723" y="1480034"/>
                        <a:ext cx="5091447" cy="3566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CC1165B-4230-4D54-BEEA-CD9B671330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266724"/>
              </p:ext>
            </p:extLst>
          </p:nvPr>
        </p:nvGraphicFramePr>
        <p:xfrm>
          <a:off x="790358" y="1571474"/>
          <a:ext cx="2812600" cy="3383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5" imgW="1752480" imgH="2108160" progId="Equation.DSMT4">
                  <p:embed/>
                </p:oleObj>
              </mc:Choice>
              <mc:Fallback>
                <p:oleObj name="Equation" r:id="rId5" imgW="1752480" imgH="21081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CC1165B-4230-4D54-BEEA-CD9B67133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0358" y="1571474"/>
                        <a:ext cx="2812600" cy="3383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143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2AC8D-D783-47B0-9948-4D255293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Newton’s Method, Multivariate Version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341AB41-DE1E-4BE7-91AE-4C6113A66D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491605"/>
              </p:ext>
            </p:extLst>
          </p:nvPr>
        </p:nvGraphicFramePr>
        <p:xfrm>
          <a:off x="3492250" y="1690688"/>
          <a:ext cx="3281362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549080" imgH="558720" progId="Equation.DSMT4">
                  <p:embed/>
                </p:oleObj>
              </mc:Choice>
              <mc:Fallback>
                <p:oleObj name="Equation" r:id="rId3" imgW="1549080" imgH="5587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E0A4B2D9-EC54-4906-A029-C495D3ED64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2250" y="1690688"/>
                        <a:ext cx="3281362" cy="1182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850A2CF-7832-4C36-A60E-D29B1536B6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376886"/>
              </p:ext>
            </p:extLst>
          </p:nvPr>
        </p:nvGraphicFramePr>
        <p:xfrm>
          <a:off x="2992727" y="3493943"/>
          <a:ext cx="48387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5" imgW="2946240" imgH="698400" progId="Equation.DSMT4">
                  <p:embed/>
                </p:oleObj>
              </mc:Choice>
              <mc:Fallback>
                <p:oleObj name="Equation" r:id="rId5" imgW="2946240" imgH="6984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15A665A-9AF5-421E-9C2D-153313F105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92727" y="3493943"/>
                        <a:ext cx="4838700" cy="1147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173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DDEF2B7-9FAB-4674-911F-5016583E659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13831" y="622801"/>
          <a:ext cx="5384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3" imgW="5384520" imgH="558720" progId="Equation.DSMT4">
                  <p:embed/>
                </p:oleObj>
              </mc:Choice>
              <mc:Fallback>
                <p:oleObj name="Equation" r:id="rId3" imgW="5384520" imgH="5587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1DDEF2B7-9FAB-4674-911F-5016583E65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3831" y="622801"/>
                        <a:ext cx="5384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CF31E8B-3BE5-4400-81E4-245BDE4795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243960"/>
              </p:ext>
            </p:extLst>
          </p:nvPr>
        </p:nvGraphicFramePr>
        <p:xfrm>
          <a:off x="1740817" y="3136900"/>
          <a:ext cx="31208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5" imgW="1993680" imgH="583920" progId="Equation.DSMT4">
                  <p:embed/>
                </p:oleObj>
              </mc:Choice>
              <mc:Fallback>
                <p:oleObj name="Equation" r:id="rId5" imgW="1993680" imgH="5839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CF31E8B-3BE5-4400-81E4-245BDE4795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40817" y="3136900"/>
                        <a:ext cx="3120888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B5769A3-FEFF-4539-AEE5-FC00F5E98A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895876"/>
              </p:ext>
            </p:extLst>
          </p:nvPr>
        </p:nvGraphicFramePr>
        <p:xfrm>
          <a:off x="7440613" y="1308100"/>
          <a:ext cx="4122737" cy="329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7" imgW="2133360" imgH="1701720" progId="Equation.DSMT4">
                  <p:embed/>
                </p:oleObj>
              </mc:Choice>
              <mc:Fallback>
                <p:oleObj name="Equation" r:id="rId7" imgW="2133360" imgH="17017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B5769A3-FEFF-4539-AEE5-FC00F5E98A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40613" y="1308100"/>
                        <a:ext cx="4122737" cy="3290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0DF1BF4-C3F7-4A41-9795-6D2485F0B5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61897"/>
              </p:ext>
            </p:extLst>
          </p:nvPr>
        </p:nvGraphicFramePr>
        <p:xfrm>
          <a:off x="1621788" y="4467543"/>
          <a:ext cx="49179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9" imgW="2527200" imgH="469800" progId="Equation.DSMT4">
                  <p:embed/>
                </p:oleObj>
              </mc:Choice>
              <mc:Fallback>
                <p:oleObj name="Equation" r:id="rId9" imgW="2527200" imgH="4698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B0DF1BF4-C3F7-4A41-9795-6D2485F0B5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21788" y="4467543"/>
                        <a:ext cx="49179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01D3E84-10F9-49B2-A51F-D3C9705CAC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162259"/>
              </p:ext>
            </p:extLst>
          </p:nvPr>
        </p:nvGraphicFramePr>
        <p:xfrm>
          <a:off x="1621790" y="1585369"/>
          <a:ext cx="48387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11" imgW="2946240" imgH="698400" progId="Equation.DSMT4">
                  <p:embed/>
                </p:oleObj>
              </mc:Choice>
              <mc:Fallback>
                <p:oleObj name="Equation" r:id="rId11" imgW="2946240" imgH="6984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850A2CF-7832-4C36-A60E-D29B1536B6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21790" y="1585369"/>
                        <a:ext cx="4838700" cy="1147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025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5EE4848-7B29-4DC7-9F89-0B126FE70D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770668"/>
              </p:ext>
            </p:extLst>
          </p:nvPr>
        </p:nvGraphicFramePr>
        <p:xfrm>
          <a:off x="509336" y="315076"/>
          <a:ext cx="7371890" cy="17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4203360" imgH="990360" progId="Equation.DSMT4">
                  <p:embed/>
                </p:oleObj>
              </mc:Choice>
              <mc:Fallback>
                <p:oleObj name="Equation" r:id="rId3" imgW="4203360" imgH="9903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C5EE4848-7B29-4DC7-9F89-0B126FE70D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9336" y="315076"/>
                        <a:ext cx="7371890" cy="1737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9FC8333-038C-433B-86D1-D2A51AF97B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599931"/>
              </p:ext>
            </p:extLst>
          </p:nvPr>
        </p:nvGraphicFramePr>
        <p:xfrm>
          <a:off x="2528685" y="3284140"/>
          <a:ext cx="51054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5" imgW="5105160" imgH="2361960" progId="Equation.DSMT4">
                  <p:embed/>
                </p:oleObj>
              </mc:Choice>
              <mc:Fallback>
                <p:oleObj name="Equation" r:id="rId5" imgW="5105160" imgH="23619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B77750F-5CC8-4FBC-9C27-8E10746D04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28685" y="3284140"/>
                        <a:ext cx="5105400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5D993AE-AA63-449D-8F46-14F61247AA01}"/>
              </a:ext>
            </a:extLst>
          </p:cNvPr>
          <p:cNvSpPr txBox="1"/>
          <p:nvPr/>
        </p:nvSpPr>
        <p:spPr>
          <a:xfrm>
            <a:off x="675409" y="5870864"/>
            <a:ext cx="113988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iterative procedure provides an estimate of the asymptotic variance-covariance matrix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FC8F310-F21A-4A4F-8782-70F802050D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781868"/>
              </p:ext>
            </p:extLst>
          </p:nvPr>
        </p:nvGraphicFramePr>
        <p:xfrm>
          <a:off x="2909600" y="1911854"/>
          <a:ext cx="48387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7" imgW="2946240" imgH="698400" progId="Equation.DSMT4">
                  <p:embed/>
                </p:oleObj>
              </mc:Choice>
              <mc:Fallback>
                <p:oleObj name="Equation" r:id="rId7" imgW="2946240" imgH="6984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850A2CF-7832-4C36-A60E-D29B1536B6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9600" y="1911854"/>
                        <a:ext cx="4838700" cy="1147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028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Newton’s Method, Multivariate Version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7</cp:revision>
  <dcterms:created xsi:type="dcterms:W3CDTF">2018-03-28T18:17:13Z</dcterms:created>
  <dcterms:modified xsi:type="dcterms:W3CDTF">2018-04-07T15:22:18Z</dcterms:modified>
</cp:coreProperties>
</file>