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C40E7-738D-439A-A0CE-B7A8F8F5F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08070-75A5-4443-BC79-BF18A729B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99AD3-BAF0-4B3F-9179-64B681AA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D768D-540D-4538-B8F1-2952801EE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7BBBC-F219-483E-A12A-DF153D244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7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6BFF6-17AB-4053-B6C4-D5612CFD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49A5A-B3CD-4A2B-BB7C-1223CB8A8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1AC45-007E-40F3-9666-BC53E8BF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88EDC-11D2-4CED-8275-2CF3762FA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853EB-9AF1-42FB-A552-33817E5E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6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EBBCBC-F9D0-4383-B184-B411A6E5E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E254F-6391-427F-9980-8618579BC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65BB0-4B00-4F55-B37A-D595F0E0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D021E-5088-426C-8B74-4D7803C0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E9AB3-A67E-4EC0-9CC8-77D25913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5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592CD-C427-48E5-8573-274FCC80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4DE00-FCC8-44A4-8028-34505AF11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F8707-186F-442C-8FBC-E4A00E9D4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DE7FC-C182-41B0-BFCF-6DCA28D72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45326-C51C-4A1E-B66B-3FC985D86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5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7A548-A03A-4DE5-8D5B-AFBB23BE8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9E6CC-05FD-45CE-A17F-0728B7C01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942CA-4D56-4DAE-855B-B3C46157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441F0-1D18-4AD9-9610-CE42E83D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B1CA-3FEB-4712-91E0-59D6380D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7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54889-DF09-4F32-B541-B66B95096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AAFFF-74C5-4B34-A009-30AB0D45F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494D79-C2CD-43E1-9083-52D5189FD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32C97-37AD-4A79-AA2B-F12F345A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DA0FB-F137-459E-824F-1399FEF4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C1743-6073-4AA5-AF24-C3BB3665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A4E8-370C-428E-A0A5-D3328E642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C74CA-02C0-4922-A650-EBBF09566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2B4AD-2FA3-4232-92F8-EE255AF7C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7FC009-27DA-4DAA-8033-A448CB9E5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DFD44C-FD3D-4272-8D56-DBF878FF9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7C2D7-6BF9-49FB-ACC5-BCCD70276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BB015C-C591-433A-B409-1594358C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9A0B8D-38E8-4664-BDD6-4DD677EBD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25899-8C7F-4E74-83EA-BE00B326D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17CDB-0F45-4BA4-9D30-0D04F0F97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3475F-DB0E-4043-92DA-2294AF1BE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D13A6-4409-4BF1-96BE-3874730C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3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E74D88-7C66-48BF-ACB2-61486D0CF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E23ECA-41B0-488D-833C-F2A66CF5D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72C49-92DE-4E00-AD1D-068BA6F8E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0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B42D9-AF83-4300-ABFE-4924994D8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1B474-45B3-4DC7-9F3A-3AE9179DE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63788-EC64-4610-B049-294F70E75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A2FA3-F9EB-4B86-8320-3843A6E2E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5032-FD2F-4252-9761-0F0884BC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3C84D-8DC7-44A5-80D0-9FAD9C5B8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2E675-DFAE-4AE2-A750-EF939F687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78014B-41CB-4C6E-B466-9863ACC85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BB034-537D-44EB-9C74-7745713D6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E70E7-D8A1-4942-B696-3BDF85D57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7E345-7F0C-4A03-A72E-F23F5728D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587D4-7A03-455C-99F4-BDA560A09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7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69AFB9-FDD9-45E4-B6E0-232A6336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98277-3479-4276-ABEE-813C51BB4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3534C-A64D-49DE-9968-E506B1FAA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B9F9E-DE60-4C35-8C19-9D06FB42854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DC141-2794-4BFC-B826-B231BAA1F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A0359-2C91-49AF-8365-DD9D0A643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D8366-E0D6-4FD1-864D-5325E792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1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DBFD32-906A-449A-9995-989F5862B734}"/>
              </a:ext>
            </a:extLst>
          </p:cNvPr>
          <p:cNvSpPr/>
          <p:nvPr/>
        </p:nvSpPr>
        <p:spPr>
          <a:xfrm>
            <a:off x="561474" y="751344"/>
            <a:ext cx="85825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		 age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		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		 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covb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covb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22178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Console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</cp:revision>
  <dcterms:created xsi:type="dcterms:W3CDTF">2018-04-07T15:52:15Z</dcterms:created>
  <dcterms:modified xsi:type="dcterms:W3CDTF">2018-04-07T15:54:10Z</dcterms:modified>
</cp:coreProperties>
</file>