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D99E-947F-41E4-B629-8DC16F44E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494EC-CC70-4C46-82FC-166143B58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5133-C87F-4178-A36D-FEE82B68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6B9C1-A180-42C0-B781-7B966D4B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5F9F-8138-4F7F-B076-0663D556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5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5317-60B0-4CE2-8764-2DC7535A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F0729-A2D7-4CE4-A34E-E3A125A29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D9E4B-CE88-472D-8C79-C294314C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C73E-2F21-4299-938D-9B4AFA2E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FBFE7-365E-4C33-810E-15E6CA92E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2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3F6BCC-286A-4DA1-A346-5EBCE69A7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1E6F4-2460-459C-8D65-319CEED80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2F84A-B889-490E-B009-56C99DEC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1BB79-C5AE-4EE7-92A9-92F3E1AA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0F954-1328-4285-835B-A6EC6EDD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9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12E70-14E3-40B3-A26F-461F32494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CD305-C245-4900-81B6-553D0D7DD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CCE78-604F-4ABC-9A14-9B9F4CE7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1BA18-7FDC-4B05-B6A0-A8F7D5F6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73DE8-5FAF-4629-81A4-537ED8F9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C6EC-BB7C-44F0-A447-33E015AFD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06161-4069-4C08-904F-9FD50828E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88A0C-9C2F-4924-AA2C-0AB4BAD1D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E8C6F-8865-421E-AB5B-422239651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57278-86F6-43BD-9E13-11B0FB2B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4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0ECC-2A67-4D9C-8E65-C2C16CCF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54CE1-EC03-4D20-A080-3D7289493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CC092-1B11-456F-8229-3215BD71B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FD8DE-DB4B-4B44-BD87-C9EEB18C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D175-FA09-4CB0-BF9A-A8C97A93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E1ADB-3FD0-4AC3-B256-3F167BAD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6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B6DA7-E6D2-4E94-92C6-A452E63E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3488C-3436-4B7C-86A3-86EA37FFA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0B257-DEA5-4B96-A36E-EA6BC049F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15646-BBC5-40AE-9866-8F2B3301D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57C265-0F3A-4245-A0D1-4A8468C4E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DCE3C-5528-4690-8B85-6F5FC040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5DF08-4450-463B-BF72-2B15C002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C7551-7F76-41BC-BB66-267285D3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0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8562-235E-489A-BB7E-BCB7E089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6EDF2-F116-40C5-88CD-56BC4672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DEA43-4A7D-4CBD-875C-0B3E62EC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73FA1-AD28-4EBE-AD13-AD5D5AA3E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0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330C9-1E3C-463D-8D78-70125B74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CDCCB9-6993-41EC-BD61-1DAA033F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913D4-F0DF-474B-9B08-98224E48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9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36D83-5415-4562-A79F-3E0C2F9F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7A1E5-4DFA-4E57-8887-77C44F50E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69DBD-2002-42CB-82DD-F166A1AD2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F6025-E0CE-438B-AAEC-6579397E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148FD-2D43-4FE1-9766-785F2D3F1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D6E0A-C6A3-48FD-9156-88452637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4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E619-7621-4D1C-8AC4-ED5BC5A71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800DB-F925-4D64-8818-E79BCD551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A1AAD-5F7B-46E8-A4FA-22ED02051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395B4-A382-4E62-8C91-3A0ECA565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BB116-41BD-4A8D-B13B-A07AB998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E9AB0-F448-4E86-9C28-49726E51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3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C47A54-7CE2-4576-A6BE-FE4C42D3A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6366A-F143-4BC0-A65C-710796BEF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CA55F-B679-4B0F-A935-69A265134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68AA4-EFE1-4B40-9D8B-3C8538849AA7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2AFC1-3F00-4F63-A383-A6E25AC71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E5387-5495-4CEA-A926-70E1D077F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310C-F455-4BFC-9F16-7A0CFE83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3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2DC6BC-2EB3-4D24-9FA4-E3853BE832EF}"/>
              </a:ext>
            </a:extLst>
          </p:cNvPr>
          <p:cNvSpPr/>
          <p:nvPr/>
        </p:nvSpPr>
        <p:spPr>
          <a:xfrm>
            <a:off x="230659" y="936184"/>
            <a:ext cx="114258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		 age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		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		 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iterhistory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convergencestatus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itprint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8263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FF25B0-6199-43BD-80F4-4FECF389BAF8}"/>
              </a:ext>
            </a:extLst>
          </p:cNvPr>
          <p:cNvSpPr/>
          <p:nvPr/>
        </p:nvSpPr>
        <p:spPr>
          <a:xfrm>
            <a:off x="247135" y="197346"/>
            <a:ext cx="1158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			 age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			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			 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covb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"Fisher Scoring"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itprint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covb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"Newton's method"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itprint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technique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=newton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9469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Lucida Console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5</cp:revision>
  <dcterms:created xsi:type="dcterms:W3CDTF">2018-04-09T16:01:58Z</dcterms:created>
  <dcterms:modified xsi:type="dcterms:W3CDTF">2018-04-10T12:59:46Z</dcterms:modified>
</cp:coreProperties>
</file>