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5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223D-007C-4BDC-936B-5B125863044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18254-E0EB-4519-98E4-2CBF988E4F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223D-007C-4BDC-936B-5B125863044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18254-E0EB-4519-98E4-2CBF988E4F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223D-007C-4BDC-936B-5B125863044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18254-E0EB-4519-98E4-2CBF988E4F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223D-007C-4BDC-936B-5B125863044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18254-E0EB-4519-98E4-2CBF988E4F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223D-007C-4BDC-936B-5B125863044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18254-E0EB-4519-98E4-2CBF988E4F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223D-007C-4BDC-936B-5B125863044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18254-E0EB-4519-98E4-2CBF988E4F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223D-007C-4BDC-936B-5B125863044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18254-E0EB-4519-98E4-2CBF988E4F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223D-007C-4BDC-936B-5B125863044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18254-E0EB-4519-98E4-2CBF988E4F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223D-007C-4BDC-936B-5B125863044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18254-E0EB-4519-98E4-2CBF988E4F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223D-007C-4BDC-936B-5B125863044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18254-E0EB-4519-98E4-2CBF988E4F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223D-007C-4BDC-936B-5B125863044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18254-E0EB-4519-98E4-2CBF988E4F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9223D-007C-4BDC-936B-5B125863044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18254-E0EB-4519-98E4-2CBF988E4F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857B2-8F59-4F42-A286-3E852FB73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362200"/>
            <a:ext cx="10972800" cy="1143000"/>
          </a:xfrm>
        </p:spPr>
        <p:txBody>
          <a:bodyPr/>
          <a:lstStyle/>
          <a:p>
            <a:r>
              <a:rPr lang="en-US" b="1" dirty="0">
                <a:latin typeface="+mn-lt"/>
              </a:rPr>
              <a:t>Customizing SAS session.</a:t>
            </a:r>
          </a:p>
        </p:txBody>
      </p:sp>
    </p:spTree>
    <p:extLst>
      <p:ext uri="{BB962C8B-B14F-4D97-AF65-F5344CB8AC3E}">
        <p14:creationId xmlns:p14="http://schemas.microsoft.com/office/powerpoint/2010/main" val="1319685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Three techniques for customizing a SAS session: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>
              <a:buNone/>
            </a:pPr>
            <a:r>
              <a:rPr lang="en-US" dirty="0"/>
              <a:t> </a:t>
            </a:r>
          </a:p>
          <a:p>
            <a:r>
              <a:rPr lang="en-US" sz="4000" dirty="0"/>
              <a:t>SAS configuration file</a:t>
            </a:r>
          </a:p>
          <a:p>
            <a:r>
              <a:rPr lang="en-US" sz="4000" dirty="0"/>
              <a:t>SAS Registry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autoexec file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autoexec file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file that contains SAS statements that are executed immediately after SAS initializes and before any user input is accepted </a:t>
            </a:r>
          </a:p>
          <a:p>
            <a:endParaRPr lang="en-US" sz="3600" dirty="0"/>
          </a:p>
          <a:p>
            <a:r>
              <a:rPr lang="en-US" sz="3600" dirty="0"/>
              <a:t>Create with any text processor (</a:t>
            </a:r>
            <a:r>
              <a:rPr lang="en-US" sz="3600" dirty="0" err="1"/>
              <a:t>notepad,sas</a:t>
            </a:r>
            <a:r>
              <a:rPr lang="en-US" sz="3600" dirty="0"/>
              <a:t>, etc.)</a:t>
            </a:r>
          </a:p>
          <a:p>
            <a:endParaRPr lang="en-US" sz="3600" dirty="0"/>
          </a:p>
          <a:p>
            <a:r>
              <a:rPr lang="en-US" sz="3600" dirty="0"/>
              <a:t>Save in a location where SAS can find it.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My </a:t>
            </a:r>
            <a:r>
              <a:rPr lang="en-US" b="1" dirty="0" err="1"/>
              <a:t>Autoexec.sas</a:t>
            </a:r>
            <a:r>
              <a:rPr lang="en-US" b="1" dirty="0"/>
              <a:t> File</a:t>
            </a:r>
            <a:br>
              <a:rPr lang="en-US" b="1" dirty="0"/>
            </a:br>
            <a:r>
              <a:rPr lang="en-US" b="1" dirty="0"/>
              <a:t>(in my “home” directory c:\users\dan)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A8B7E3F-E24B-4F98-BA49-A7A88579968A}"/>
              </a:ext>
            </a:extLst>
          </p:cNvPr>
          <p:cNvSpPr/>
          <p:nvPr/>
        </p:nvSpPr>
        <p:spPr>
          <a:xfrm>
            <a:off x="1752600" y="2274839"/>
            <a:ext cx="868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path=d:/dropbox/sas/sasdata;</a:t>
            </a:r>
          </a:p>
          <a:p>
            <a:r>
              <a:rPr lang="fr-FR" dirty="0">
                <a:solidFill>
                  <a:srgbClr val="0000FF"/>
                </a:solidFill>
                <a:latin typeface="Lucida Console" panose="020B0609040504020204" pitchFamily="49" charset="0"/>
              </a:rPr>
              <a:t>options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fr-FR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mautosource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fr-FR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sasautos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fr-FR" dirty="0">
                <a:solidFill>
                  <a:srgbClr val="800080"/>
                </a:solidFill>
                <a:latin typeface="Lucida Console" panose="020B0609040504020204" pitchFamily="49" charset="0"/>
              </a:rPr>
              <a:t>"&amp;</a:t>
            </a:r>
            <a:r>
              <a:rPr lang="fr-FR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path</a:t>
            </a:r>
            <a:r>
              <a:rPr lang="fr-FR" dirty="0">
                <a:solidFill>
                  <a:srgbClr val="800080"/>
                </a:solidFill>
                <a:latin typeface="Lucida Console" panose="020B0609040504020204" pitchFamily="49" charset="0"/>
              </a:rPr>
              <a:t>\</a:t>
            </a:r>
            <a:r>
              <a:rPr lang="fr-FR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dlmmacros</a:t>
            </a:r>
            <a:r>
              <a:rPr lang="fr-FR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  <a:r>
              <a:rPr lang="fr-FR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sasautos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%include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"d:/dropbox/dlmauto.sas"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257F5BD-604F-454E-8EAC-0B2FF1F2E9E4}"/>
              </a:ext>
            </a:extLst>
          </p:cNvPr>
          <p:cNvSpPr/>
          <p:nvPr/>
        </p:nvSpPr>
        <p:spPr>
          <a:xfrm>
            <a:off x="1600200" y="1845724"/>
            <a:ext cx="8763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options</a:t>
            </a:r>
            <a:r>
              <a:rPr lang="fr-FR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fr-FR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font</a:t>
            </a:r>
            <a:r>
              <a:rPr lang="fr-FR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fr-FR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"Lucida Console"</a:t>
            </a:r>
            <a:r>
              <a:rPr lang="fr-FR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fr-FR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18</a:t>
            </a:r>
            <a:r>
              <a:rPr lang="fr-FR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OPTIONS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FORMCHAR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= 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"|----|+|---+=|-/\&lt;&gt;*"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html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path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"c:/tmp/sasfiles"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libname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nh9Mort 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"&amp;path\nhanes1999\mortality\</a:t>
            </a:r>
            <a:r>
              <a:rPr lang="en-US" sz="20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sas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fr-FR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libname</a:t>
            </a:r>
            <a:r>
              <a:rPr lang="fr-FR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nh9ques </a:t>
            </a:r>
            <a:r>
              <a:rPr lang="fr-FR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"&amp;</a:t>
            </a:r>
            <a:r>
              <a:rPr lang="fr-FR" sz="20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path</a:t>
            </a:r>
            <a:r>
              <a:rPr lang="fr-FR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\nhanes1999\questionnaire\sas"</a:t>
            </a:r>
            <a:r>
              <a:rPr lang="fr-FR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libname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nh9lab 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"&amp;path\nhanes1999\lab\</a:t>
            </a:r>
            <a:r>
              <a:rPr lang="en-US" sz="20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sas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libname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nh9exam 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"&amp;path\nhanes1999\exam\</a:t>
            </a:r>
            <a:r>
              <a:rPr lang="en-US" sz="20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sas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libname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nh9demo 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"&amp;path\nhanes1999\demographics\</a:t>
            </a:r>
            <a:r>
              <a:rPr lang="en-US" sz="20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sas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libname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nh9diet 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"&amp;path\nhanes1999\dietary\</a:t>
            </a:r>
            <a:r>
              <a:rPr lang="en-US" sz="20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sas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libname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nh9 (nh9demo nh9exam nh9lab nh9mort nh9ques);</a:t>
            </a:r>
          </a:p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libname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framoff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"&amp;path\</a:t>
            </a:r>
            <a:r>
              <a:rPr lang="en-US" sz="20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framoff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libname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framcoh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"&amp;path\</a:t>
            </a:r>
            <a:r>
              <a:rPr lang="en-US" sz="20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framcoh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libname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hon 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"&amp;path\</a:t>
            </a:r>
            <a:r>
              <a:rPr lang="en-US" sz="20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honolulu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_null_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put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"End of Dan's </a:t>
            </a:r>
            <a:r>
              <a:rPr lang="en-US" sz="20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autoexec.sas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99E41BD-587F-43FD-8C0C-616E01A94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900" y="0"/>
            <a:ext cx="8229600" cy="1143000"/>
          </a:xfrm>
        </p:spPr>
        <p:txBody>
          <a:bodyPr/>
          <a:lstStyle/>
          <a:p>
            <a:r>
              <a:rPr lang="en-US" dirty="0" err="1"/>
              <a:t>dlmauto.sas</a:t>
            </a:r>
            <a:r>
              <a:rPr lang="en-US" dirty="0"/>
              <a:t> (partial)</a:t>
            </a:r>
          </a:p>
        </p:txBody>
      </p:sp>
    </p:spTree>
    <p:extLst>
      <p:ext uri="{BB962C8B-B14F-4D97-AF65-F5344CB8AC3E}">
        <p14:creationId xmlns:p14="http://schemas.microsoft.com/office/powerpoint/2010/main" val="3793795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244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Lucida Console</vt:lpstr>
      <vt:lpstr>Office Theme</vt:lpstr>
      <vt:lpstr>Customizing SAS session.</vt:lpstr>
      <vt:lpstr>Three techniques for customizing a SAS session:</vt:lpstr>
      <vt:lpstr>autoexec file </vt:lpstr>
      <vt:lpstr>My Autoexec.sas File (in my “home” directory c:\users\dan)</vt:lpstr>
      <vt:lpstr>dlmauto.sas (partial)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Three techniques for customizing a SAS session:</dc:title>
  <dc:creator>DanSr</dc:creator>
  <cp:lastModifiedBy>Dan McGee</cp:lastModifiedBy>
  <cp:revision>11</cp:revision>
  <dcterms:created xsi:type="dcterms:W3CDTF">2010-12-08T15:22:07Z</dcterms:created>
  <dcterms:modified xsi:type="dcterms:W3CDTF">2018-04-25T13:05:34Z</dcterms:modified>
</cp:coreProperties>
</file>