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98C32-2EE6-465F-95FB-58B7BCE403D5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558" y="2766218"/>
            <a:ext cx="11256580" cy="1325563"/>
          </a:xfrm>
        </p:spPr>
        <p:txBody>
          <a:bodyPr/>
          <a:lstStyle/>
          <a:p>
            <a:r>
              <a:rPr lang="en-US" dirty="0"/>
              <a:t>Separation, complete and quasi-complete</a:t>
            </a:r>
          </a:p>
        </p:txBody>
      </p:sp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7BF8C1-20C0-41A6-A86E-7822CB9C7621}"/>
              </a:ext>
            </a:extLst>
          </p:cNvPr>
          <p:cNvSpPr/>
          <p:nvPr/>
        </p:nvSpPr>
        <p:spPr>
          <a:xfrm>
            <a:off x="496613" y="1522724"/>
            <a:ext cx="105313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pl-PL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x=</a:t>
            </a:r>
            <a:r>
              <a:rPr lang="pl-PL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</a:t>
            </a:r>
            <a:r>
              <a:rPr lang="pl-PL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x le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25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y=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else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y=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s-E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scatter</a:t>
            </a:r>
            <a:r>
              <a:rPr lang="es-E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s-E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s-E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=x </a:t>
            </a:r>
            <a:r>
              <a:rPr lang="es-E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s-E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=y;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y=x;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	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51FFEC-AB28-4D5B-AB29-6A589E582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9691" y="0"/>
            <a:ext cx="5925207" cy="1325563"/>
          </a:xfrm>
        </p:spPr>
        <p:txBody>
          <a:bodyPr/>
          <a:lstStyle/>
          <a:p>
            <a:r>
              <a:rPr lang="en-US" dirty="0"/>
              <a:t>Complete Separation</a:t>
            </a:r>
          </a:p>
        </p:txBody>
      </p:sp>
    </p:spTree>
    <p:extLst>
      <p:ext uri="{BB962C8B-B14F-4D97-AF65-F5344CB8AC3E}">
        <p14:creationId xmlns:p14="http://schemas.microsoft.com/office/powerpoint/2010/main" val="220030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Quasi-Complete Separation</a:t>
            </a:r>
          </a:p>
        </p:txBody>
      </p:sp>
      <p:grpSp>
        <p:nvGrpSpPr>
          <p:cNvPr id="28676" name="Group 25"/>
          <p:cNvGrpSpPr>
            <a:grpSpLocks/>
          </p:cNvGrpSpPr>
          <p:nvPr/>
        </p:nvGrpSpPr>
        <p:grpSpPr bwMode="auto">
          <a:xfrm>
            <a:off x="3690939" y="2057400"/>
            <a:ext cx="4865687" cy="2971800"/>
            <a:chOff x="1365" y="1296"/>
            <a:chExt cx="3065" cy="1872"/>
          </a:xfrm>
        </p:grpSpPr>
        <p:sp>
          <p:nvSpPr>
            <p:cNvPr id="28677" name="AutoShape 3"/>
            <p:cNvSpPr>
              <a:spLocks noChangeArrowheads="1"/>
            </p:cNvSpPr>
            <p:nvPr/>
          </p:nvSpPr>
          <p:spPr bwMode="auto">
            <a:xfrm>
              <a:off x="1677" y="1632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28</a:t>
              </a:r>
            </a:p>
          </p:txBody>
        </p:sp>
        <p:sp>
          <p:nvSpPr>
            <p:cNvPr id="28678" name="AutoShape 4"/>
            <p:cNvSpPr>
              <a:spLocks noChangeArrowheads="1"/>
            </p:cNvSpPr>
            <p:nvPr/>
          </p:nvSpPr>
          <p:spPr bwMode="auto">
            <a:xfrm>
              <a:off x="1677" y="201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16</a:t>
              </a:r>
            </a:p>
          </p:txBody>
        </p:sp>
        <p:sp>
          <p:nvSpPr>
            <p:cNvPr id="28679" name="AutoShape 5"/>
            <p:cNvSpPr>
              <a:spLocks noChangeArrowheads="1"/>
            </p:cNvSpPr>
            <p:nvPr/>
          </p:nvSpPr>
          <p:spPr bwMode="auto">
            <a:xfrm>
              <a:off x="1677" y="2400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94</a:t>
              </a:r>
            </a:p>
          </p:txBody>
        </p:sp>
        <p:sp>
          <p:nvSpPr>
            <p:cNvPr id="28680" name="AutoShape 6"/>
            <p:cNvSpPr>
              <a:spLocks noChangeArrowheads="1"/>
            </p:cNvSpPr>
            <p:nvPr/>
          </p:nvSpPr>
          <p:spPr bwMode="auto">
            <a:xfrm>
              <a:off x="1677" y="2784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23</a:t>
              </a:r>
            </a:p>
          </p:txBody>
        </p:sp>
        <p:sp>
          <p:nvSpPr>
            <p:cNvPr id="28681" name="AutoShape 7"/>
            <p:cNvSpPr>
              <a:spLocks noChangeArrowheads="1"/>
            </p:cNvSpPr>
            <p:nvPr/>
          </p:nvSpPr>
          <p:spPr bwMode="auto">
            <a:xfrm>
              <a:off x="2109" y="1632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</a:p>
          </p:txBody>
        </p:sp>
        <p:sp>
          <p:nvSpPr>
            <p:cNvPr id="28682" name="AutoShape 8"/>
            <p:cNvSpPr>
              <a:spLocks noChangeArrowheads="1"/>
            </p:cNvSpPr>
            <p:nvPr/>
          </p:nvSpPr>
          <p:spPr bwMode="auto">
            <a:xfrm>
              <a:off x="2109" y="2016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28683" name="AutoShape 9"/>
            <p:cNvSpPr>
              <a:spLocks noChangeArrowheads="1"/>
            </p:cNvSpPr>
            <p:nvPr/>
          </p:nvSpPr>
          <p:spPr bwMode="auto">
            <a:xfrm>
              <a:off x="2109" y="2400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</a:t>
              </a:r>
            </a:p>
          </p:txBody>
        </p:sp>
        <p:sp>
          <p:nvSpPr>
            <p:cNvPr id="28684" name="AutoShape 10"/>
            <p:cNvSpPr>
              <a:spLocks noChangeArrowheads="1"/>
            </p:cNvSpPr>
            <p:nvPr/>
          </p:nvSpPr>
          <p:spPr bwMode="auto">
            <a:xfrm>
              <a:off x="2109" y="2784"/>
              <a:ext cx="432" cy="384"/>
            </a:xfrm>
            <a:prstGeom prst="roundRect">
              <a:avLst>
                <a:gd name="adj" fmla="val 16667"/>
              </a:avLst>
            </a:prstGeom>
            <a:solidFill>
              <a:srgbClr val="666699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21</a:t>
              </a:r>
            </a:p>
          </p:txBody>
        </p:sp>
        <p:sp>
          <p:nvSpPr>
            <p:cNvPr id="28685" name="Text Box 11"/>
            <p:cNvSpPr txBox="1">
              <a:spLocks noChangeArrowheads="1"/>
            </p:cNvSpPr>
            <p:nvPr/>
          </p:nvSpPr>
          <p:spPr bwMode="auto">
            <a:xfrm>
              <a:off x="1365" y="1680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28686" name="Text Box 12"/>
            <p:cNvSpPr txBox="1">
              <a:spLocks noChangeArrowheads="1"/>
            </p:cNvSpPr>
            <p:nvPr/>
          </p:nvSpPr>
          <p:spPr bwMode="auto">
            <a:xfrm>
              <a:off x="1365" y="2064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28687" name="Text Box 13"/>
            <p:cNvSpPr txBox="1">
              <a:spLocks noChangeArrowheads="1"/>
            </p:cNvSpPr>
            <p:nvPr/>
          </p:nvSpPr>
          <p:spPr bwMode="auto">
            <a:xfrm>
              <a:off x="1365" y="2448"/>
              <a:ext cx="25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28688" name="Text Box 14"/>
            <p:cNvSpPr txBox="1">
              <a:spLocks noChangeArrowheads="1"/>
            </p:cNvSpPr>
            <p:nvPr/>
          </p:nvSpPr>
          <p:spPr bwMode="auto">
            <a:xfrm>
              <a:off x="1365" y="2832"/>
              <a:ext cx="2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28689" name="Text Box 15"/>
            <p:cNvSpPr txBox="1">
              <a:spLocks noChangeArrowheads="1"/>
            </p:cNvSpPr>
            <p:nvPr/>
          </p:nvSpPr>
          <p:spPr bwMode="auto">
            <a:xfrm>
              <a:off x="1773" y="1296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28690" name="Text Box 16"/>
            <p:cNvSpPr txBox="1">
              <a:spLocks noChangeArrowheads="1"/>
            </p:cNvSpPr>
            <p:nvPr/>
          </p:nvSpPr>
          <p:spPr bwMode="auto">
            <a:xfrm>
              <a:off x="2207" y="1296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8691" name="Text Box 17"/>
            <p:cNvSpPr txBox="1">
              <a:spLocks noChangeArrowheads="1"/>
            </p:cNvSpPr>
            <p:nvPr/>
          </p:nvSpPr>
          <p:spPr bwMode="auto">
            <a:xfrm>
              <a:off x="2788" y="1607"/>
              <a:ext cx="224" cy="1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28692" name="Text Box 18"/>
            <p:cNvSpPr txBox="1">
              <a:spLocks noChangeArrowheads="1"/>
            </p:cNvSpPr>
            <p:nvPr/>
          </p:nvSpPr>
          <p:spPr bwMode="auto">
            <a:xfrm>
              <a:off x="3246" y="1607"/>
              <a:ext cx="224" cy="1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28693" name="Text Box 19"/>
            <p:cNvSpPr txBox="1">
              <a:spLocks noChangeArrowheads="1"/>
            </p:cNvSpPr>
            <p:nvPr/>
          </p:nvSpPr>
          <p:spPr bwMode="auto">
            <a:xfrm>
              <a:off x="3698" y="1613"/>
              <a:ext cx="224" cy="1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28694" name="Text Box 20"/>
            <p:cNvSpPr txBox="1">
              <a:spLocks noChangeArrowheads="1"/>
            </p:cNvSpPr>
            <p:nvPr/>
          </p:nvSpPr>
          <p:spPr bwMode="auto">
            <a:xfrm>
              <a:off x="2764" y="1296"/>
              <a:ext cx="3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  <a:r>
                <a:rPr kumimoji="0" lang="en-US" altLang="en-US" sz="2400" b="1" i="0" u="none" strike="noStrike" kern="1200" cap="none" spc="0" normalizeH="0" baseline="-25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  <a:endPara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8695" name="Text Box 21"/>
            <p:cNvSpPr txBox="1">
              <a:spLocks noChangeArrowheads="1"/>
            </p:cNvSpPr>
            <p:nvPr/>
          </p:nvSpPr>
          <p:spPr bwMode="auto">
            <a:xfrm>
              <a:off x="3208" y="1296"/>
              <a:ext cx="3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  <a:r>
                <a:rPr kumimoji="0" lang="en-US" altLang="en-US" sz="2400" b="1" i="0" u="none" strike="noStrike" kern="1200" cap="none" spc="0" normalizeH="0" baseline="-25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  <a:endPara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8696" name="Text Box 22"/>
            <p:cNvSpPr txBox="1">
              <a:spLocks noChangeArrowheads="1"/>
            </p:cNvSpPr>
            <p:nvPr/>
          </p:nvSpPr>
          <p:spPr bwMode="auto">
            <a:xfrm>
              <a:off x="3648" y="1296"/>
              <a:ext cx="3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  <a:r>
                <a:rPr kumimoji="0" lang="en-US" altLang="en-US" sz="2400" b="1" i="0" u="none" strike="noStrike" kern="1200" cap="none" spc="0" normalizeH="0" baseline="-25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  <a:endPara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8697" name="Text Box 23"/>
            <p:cNvSpPr txBox="1">
              <a:spLocks noChangeArrowheads="1"/>
            </p:cNvSpPr>
            <p:nvPr/>
          </p:nvSpPr>
          <p:spPr bwMode="auto">
            <a:xfrm>
              <a:off x="4130" y="1613"/>
              <a:ext cx="224" cy="1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  <a:p>
              <a:pPr marL="0" marR="0" lvl="0" indent="0" algn="l" defTabSz="914400" rtl="0" eaLnBrk="0" fontAlgn="auto" latinLnBrk="0" hangingPunct="0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8698" name="Text Box 24"/>
            <p:cNvSpPr txBox="1">
              <a:spLocks noChangeArrowheads="1"/>
            </p:cNvSpPr>
            <p:nvPr/>
          </p:nvSpPr>
          <p:spPr bwMode="auto">
            <a:xfrm>
              <a:off x="4080" y="1296"/>
              <a:ext cx="3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  <a:r>
                <a:rPr kumimoji="0" lang="en-US" altLang="en-US" sz="2400" b="1" i="0" u="none" strike="noStrike" kern="1200" cap="none" spc="0" normalizeH="0" baseline="-25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  <a:endPara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866198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E97D9C-C6CB-4F97-9A31-808272EC9934}"/>
              </a:ext>
            </a:extLst>
          </p:cNvPr>
          <p:cNvSpPr/>
          <p:nvPr/>
        </p:nvSpPr>
        <p:spPr>
          <a:xfrm>
            <a:off x="2661745" y="1670154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cluster;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input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level $ outcome num @@;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datalines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Lucida Console" panose="020B0609040504020204" pitchFamily="49" charset="0"/>
              </a:rPr>
              <a:t>A 0 28 B 0 16 C 0 94 D 0 23</a:t>
            </a:r>
          </a:p>
          <a:p>
            <a:r>
              <a:rPr lang="pt-BR" dirty="0">
                <a:solidFill>
                  <a:srgbClr val="000000"/>
                </a:solidFill>
                <a:latin typeface="Lucida Console" panose="020B0609040504020204" pitchFamily="49" charset="0"/>
              </a:rPr>
              <a:t>A 1 7 B 1 0 C 1 11 D 1 21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=cluster;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level*outcome/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chisq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weight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num;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8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730B2F-0E04-48A8-8700-16496F838BF7}"/>
              </a:ext>
            </a:extLst>
          </p:cNvPr>
          <p:cNvSpPr/>
          <p:nvPr/>
        </p:nvSpPr>
        <p:spPr>
          <a:xfrm>
            <a:off x="3048000" y="2613392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cluster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level(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param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=ref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ref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"A"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outcome=level;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freq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num;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824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128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Lucida Console</vt:lpstr>
      <vt:lpstr>Office Theme</vt:lpstr>
      <vt:lpstr>Separation, complete and quasi-complete</vt:lpstr>
      <vt:lpstr>Complete Separation</vt:lpstr>
      <vt:lpstr>Quasi-Complete Separation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4</cp:revision>
  <dcterms:created xsi:type="dcterms:W3CDTF">2018-03-02T15:45:04Z</dcterms:created>
  <dcterms:modified xsi:type="dcterms:W3CDTF">2018-04-30T17:02:34Z</dcterms:modified>
</cp:coreProperties>
</file>