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6" r:id="rId4"/>
    <p:sldId id="297" r:id="rId5"/>
    <p:sldId id="299" r:id="rId6"/>
    <p:sldId id="2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2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8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6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7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6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9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8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8563-0F46-4962-A4A0-39D16A525327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6B76-E4CC-46DA-A67B-C45383FB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60AB-CB87-4125-BE6C-BED66D054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262" y="0"/>
            <a:ext cx="6922273" cy="1384162"/>
          </a:xfrm>
        </p:spPr>
        <p:txBody>
          <a:bodyPr/>
          <a:lstStyle/>
          <a:p>
            <a:r>
              <a:rPr lang="en-US" dirty="0"/>
              <a:t>Multicollinearity, an 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12C813-C6EC-42C1-8D9C-DC9DEF37EEBA}"/>
              </a:ext>
            </a:extLst>
          </p:cNvPr>
          <p:cNvSpPr/>
          <p:nvPr/>
        </p:nvSpPr>
        <p:spPr>
          <a:xfrm>
            <a:off x="1393887" y="1789819"/>
            <a:ext cx="840302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b="1" dirty="0">
              <a:solidFill>
                <a:srgbClr val="00008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corr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nosimple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767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802B28-8FD5-40E2-A2CE-B745E59C04D6}"/>
              </a:ext>
            </a:extLst>
          </p:cNvPr>
          <p:cNvSpPr/>
          <p:nvPr/>
        </p:nvSpPr>
        <p:spPr>
          <a:xfrm>
            <a:off x="254442" y="458956"/>
            <a:ext cx="114816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9552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2F760E-0AEF-4DCD-9F46-5DB9E91B4C23}"/>
              </a:ext>
            </a:extLst>
          </p:cNvPr>
          <p:cNvSpPr/>
          <p:nvPr/>
        </p:nvSpPr>
        <p:spPr>
          <a:xfrm>
            <a:off x="1119352" y="2439971"/>
            <a:ext cx="83951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8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29E91-0B58-4AB1-8EC5-38CE5DB0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38" y="165789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 one or a few.</a:t>
            </a:r>
            <a:br>
              <a:rPr lang="en-US" dirty="0"/>
            </a:br>
            <a:r>
              <a:rPr lang="en-US" dirty="0"/>
              <a:t>Principal Components.</a:t>
            </a:r>
            <a:br>
              <a:rPr lang="en-US" dirty="0"/>
            </a:br>
            <a:r>
              <a:rPr lang="en-US" dirty="0"/>
              <a:t>Variable Clustering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36E9A9-A2F5-458F-89FB-019C7DFC5571}"/>
              </a:ext>
            </a:extLst>
          </p:cNvPr>
          <p:cNvSpPr txBox="1">
            <a:spLocks/>
          </p:cNvSpPr>
          <p:nvPr/>
        </p:nvSpPr>
        <p:spPr>
          <a:xfrm>
            <a:off x="4135821" y="-120979"/>
            <a:ext cx="37942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36113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54EA8-A7FB-4805-A07F-2A2FC586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227" y="341478"/>
            <a:ext cx="8258503" cy="1306020"/>
          </a:xfrm>
        </p:spPr>
        <p:txBody>
          <a:bodyPr/>
          <a:lstStyle/>
          <a:p>
            <a:r>
              <a:rPr lang="en-US" dirty="0"/>
              <a:t>Drop </a:t>
            </a:r>
            <a:r>
              <a:rPr lang="en-US" dirty="0" err="1"/>
              <a:t>dbp</a:t>
            </a:r>
            <a:r>
              <a:rPr lang="en-US" dirty="0"/>
              <a:t> (somewhat arbitrarily)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98E925-FDE3-4479-B852-A656003F0517}"/>
              </a:ext>
            </a:extLst>
          </p:cNvPr>
          <p:cNvSpPr/>
          <p:nvPr/>
        </p:nvSpPr>
        <p:spPr>
          <a:xfrm>
            <a:off x="1127234" y="2151728"/>
            <a:ext cx="80167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position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01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C76903-B5B2-4B83-AAA8-C27FBD88A876}"/>
              </a:ext>
            </a:extLst>
          </p:cNvPr>
          <p:cNvSpPr/>
          <p:nvPr/>
        </p:nvSpPr>
        <p:spPr>
          <a:xfrm>
            <a:off x="336331" y="-251639"/>
            <a:ext cx="1185566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8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 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"d:\dropbox\chd2018\_data"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 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sbp1-sbp3 dbp1-dbp3 weight height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	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subscap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8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c_diab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"Diabetic"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"Never Smoker"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"Past Smoker"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"Current </a:t>
            </a:r>
            <a:r>
              <a:rPr lang="en-US" sz="8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Smok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otherwise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male=gender=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"Male"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=mean(of sbp1-sbp3);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 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=mean(of dbp1-dbp3);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=(weight/height**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)*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703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/height;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/*add indicators for missingness*/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mi_chol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mi_hem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=hematocrit=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/*do median imputation by gender*/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stdize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median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reponly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pulse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hematocrit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/*randomly distribute unknown smoking status*/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 and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smoking=rand(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"table"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.472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.123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)-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/*female*/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else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and 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smoking=rand(</a:t>
            </a:r>
            <a:r>
              <a:rPr lang="en-US" sz="800" dirty="0">
                <a:solidFill>
                  <a:srgbClr val="800080"/>
                </a:solidFill>
                <a:latin typeface="Lucida Console" panose="020B0609040504020204" pitchFamily="49" charset="0"/>
              </a:rPr>
              <a:t>"table"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.236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.0627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)-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/*male*/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/*combine past and never smokers*/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8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=smoking);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=smoking=</a:t>
            </a:r>
            <a:r>
              <a:rPr lang="en-US" sz="8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/*drop </a:t>
            </a:r>
            <a:r>
              <a:rPr lang="en-US" sz="8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dbp</a:t>
            </a:r>
            <a:r>
              <a:rPr lang="en-US" sz="8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a.chd2018_a(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dbp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800" dirty="0">
                <a:solidFill>
                  <a:srgbClr val="0000FF"/>
                </a:solidFill>
                <a:latin typeface="Lucida Console" panose="020B0609040504020204" pitchFamily="49" charset="0"/>
              </a:rPr>
              <a:t>position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8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509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157</Words>
  <Application>Microsoft Office PowerPoint</Application>
  <PresentationFormat>Widescreen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Console</vt:lpstr>
      <vt:lpstr>Office Theme</vt:lpstr>
      <vt:lpstr>Multicollinearity, an example</vt:lpstr>
      <vt:lpstr>PowerPoint Presentation</vt:lpstr>
      <vt:lpstr>PowerPoint Presentation</vt:lpstr>
      <vt:lpstr>Select one or a few. Principal Components. Variable Clustering</vt:lpstr>
      <vt:lpstr>Drop dbp (somewhat arbitrarily)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Components</dc:title>
  <dc:creator>Dan McGee</dc:creator>
  <cp:lastModifiedBy>Dan McGee</cp:lastModifiedBy>
  <cp:revision>31</cp:revision>
  <dcterms:created xsi:type="dcterms:W3CDTF">2016-11-17T18:45:42Z</dcterms:created>
  <dcterms:modified xsi:type="dcterms:W3CDTF">2018-05-01T17:18:34Z</dcterms:modified>
</cp:coreProperties>
</file>