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98C32-2EE6-465F-95FB-58B7BCE403D5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F2CF2-F4AE-4E3B-A888-1417E568D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4264" y="0"/>
            <a:ext cx="6123432" cy="1325563"/>
          </a:xfrm>
        </p:spPr>
        <p:txBody>
          <a:bodyPr/>
          <a:lstStyle/>
          <a:p>
            <a:r>
              <a:rPr lang="en-US" dirty="0"/>
              <a:t>Model Development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56D7FDE-C4AE-4D88-A631-9E64FB7698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791238"/>
              </p:ext>
            </p:extLst>
          </p:nvPr>
        </p:nvGraphicFramePr>
        <p:xfrm>
          <a:off x="1073150" y="1003300"/>
          <a:ext cx="9788525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3301920" imgH="914400" progId="Equation.DSMT4">
                  <p:embed/>
                </p:oleObj>
              </mc:Choice>
              <mc:Fallback>
                <p:oleObj name="Equation" r:id="rId3" imgW="3301920" imgH="9144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B9ABDF8A-C212-4DDC-ADA6-A68AA68993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3150" y="1003300"/>
                        <a:ext cx="9788525" cy="271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EB2D36A-8203-41EB-9202-819BBA8932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987235"/>
              </p:ext>
            </p:extLst>
          </p:nvPr>
        </p:nvGraphicFramePr>
        <p:xfrm>
          <a:off x="1377696" y="4295775"/>
          <a:ext cx="2633472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914400" imgH="253800" progId="Equation.DSMT4">
                  <p:embed/>
                </p:oleObj>
              </mc:Choice>
              <mc:Fallback>
                <p:oleObj name="Equation" r:id="rId5" imgW="914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7696" y="4295775"/>
                        <a:ext cx="2633472" cy="731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A17D36A-7502-4FEE-B471-E510DF3D84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090250"/>
              </p:ext>
            </p:extLst>
          </p:nvPr>
        </p:nvGraphicFramePr>
        <p:xfrm>
          <a:off x="1492562" y="5547669"/>
          <a:ext cx="6019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7" imgW="2006280" imgH="304560" progId="Equation.DSMT4">
                  <p:embed/>
                </p:oleObj>
              </mc:Choice>
              <mc:Fallback>
                <p:oleObj name="Equation" r:id="rId7" imgW="2006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92562" y="5547669"/>
                        <a:ext cx="60198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52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55EE06-D085-4963-AA8B-FBF8D2654947}"/>
              </a:ext>
            </a:extLst>
          </p:cNvPr>
          <p:cNvSpPr txBox="1"/>
          <p:nvPr/>
        </p:nvSpPr>
        <p:spPr>
          <a:xfrm>
            <a:off x="999745" y="3435785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There is no algorithm guaranteeing the correct model.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0566B1-5305-4897-AB8D-EC14AF4CCD3C}"/>
              </a:ext>
            </a:extLst>
          </p:cNvPr>
          <p:cNvSpPr txBox="1"/>
          <p:nvPr/>
        </p:nvSpPr>
        <p:spPr>
          <a:xfrm>
            <a:off x="999745" y="799148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A personal Opinion -- Model Development is still an art – not a science.</a:t>
            </a:r>
          </a:p>
        </p:txBody>
      </p:sp>
    </p:spTree>
    <p:extLst>
      <p:ext uri="{BB962C8B-B14F-4D97-AF65-F5344CB8AC3E}">
        <p14:creationId xmlns:p14="http://schemas.microsoft.com/office/powerpoint/2010/main" val="34904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1152" y="0"/>
            <a:ext cx="7186159" cy="1325563"/>
          </a:xfrm>
        </p:spPr>
        <p:txBody>
          <a:bodyPr/>
          <a:lstStyle/>
          <a:p>
            <a:r>
              <a:rPr lang="en-US" dirty="0"/>
              <a:t>Model Development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54085E-0194-467A-B386-B6010F692DB7}"/>
              </a:ext>
            </a:extLst>
          </p:cNvPr>
          <p:cNvSpPr txBox="1"/>
          <p:nvPr/>
        </p:nvSpPr>
        <p:spPr>
          <a:xfrm>
            <a:off x="2751151" y="2264313"/>
            <a:ext cx="7105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Develop a main effects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B98656-2E14-4F77-9123-D0DD54338685}"/>
              </a:ext>
            </a:extLst>
          </p:cNvPr>
          <p:cNvSpPr txBox="1"/>
          <p:nvPr/>
        </p:nvSpPr>
        <p:spPr>
          <a:xfrm>
            <a:off x="3029856" y="3079713"/>
            <a:ext cx="6092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Examine Transformations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BE54A8-BEAA-448A-8B58-7440726DFC35}"/>
              </a:ext>
            </a:extLst>
          </p:cNvPr>
          <p:cNvSpPr txBox="1"/>
          <p:nvPr/>
        </p:nvSpPr>
        <p:spPr>
          <a:xfrm>
            <a:off x="3300919" y="3895113"/>
            <a:ext cx="510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Examine Interactions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07549-0098-41A7-9D41-7FBB36D45864}"/>
              </a:ext>
            </a:extLst>
          </p:cNvPr>
          <p:cNvSpPr txBox="1"/>
          <p:nvPr/>
        </p:nvSpPr>
        <p:spPr>
          <a:xfrm>
            <a:off x="3584522" y="5525913"/>
            <a:ext cx="407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Examine Validity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F1CE33-056F-4780-BA29-2F6C6BA2DE38}"/>
              </a:ext>
            </a:extLst>
          </p:cNvPr>
          <p:cNvSpPr txBox="1"/>
          <p:nvPr/>
        </p:nvSpPr>
        <p:spPr>
          <a:xfrm>
            <a:off x="3323098" y="4710513"/>
            <a:ext cx="5026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Develop Final Model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196E63-FB25-4E2C-B41F-1359E3A4F93B}"/>
              </a:ext>
            </a:extLst>
          </p:cNvPr>
          <p:cNvSpPr txBox="1"/>
          <p:nvPr/>
        </p:nvSpPr>
        <p:spPr>
          <a:xfrm>
            <a:off x="3442904" y="1448913"/>
            <a:ext cx="4591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Variable Screening</a:t>
            </a:r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609" y="-314539"/>
            <a:ext cx="8579456" cy="1325563"/>
          </a:xfrm>
        </p:spPr>
        <p:txBody>
          <a:bodyPr/>
          <a:lstStyle/>
          <a:p>
            <a:r>
              <a:rPr lang="en-US" dirty="0"/>
              <a:t>Model Development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54085E-0194-467A-B386-B6010F692DB7}"/>
              </a:ext>
            </a:extLst>
          </p:cNvPr>
          <p:cNvSpPr txBox="1"/>
          <p:nvPr/>
        </p:nvSpPr>
        <p:spPr>
          <a:xfrm>
            <a:off x="2774542" y="2057049"/>
            <a:ext cx="8274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Develop a main effects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B98656-2E14-4F77-9123-D0DD54338685}"/>
              </a:ext>
            </a:extLst>
          </p:cNvPr>
          <p:cNvSpPr txBox="1"/>
          <p:nvPr/>
        </p:nvSpPr>
        <p:spPr>
          <a:xfrm>
            <a:off x="3053247" y="3687849"/>
            <a:ext cx="7095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Examine Transformations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BE54A8-BEAA-448A-8B58-7440726DFC35}"/>
              </a:ext>
            </a:extLst>
          </p:cNvPr>
          <p:cNvSpPr txBox="1"/>
          <p:nvPr/>
        </p:nvSpPr>
        <p:spPr>
          <a:xfrm>
            <a:off x="3324310" y="4503249"/>
            <a:ext cx="5948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Examine Interactions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F07549-0098-41A7-9D41-7FBB36D45864}"/>
              </a:ext>
            </a:extLst>
          </p:cNvPr>
          <p:cNvSpPr txBox="1"/>
          <p:nvPr/>
        </p:nvSpPr>
        <p:spPr>
          <a:xfrm>
            <a:off x="3607913" y="2872449"/>
            <a:ext cx="4748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Examine Validity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F1CE33-056F-4780-BA29-2F6C6BA2DE38}"/>
              </a:ext>
            </a:extLst>
          </p:cNvPr>
          <p:cNvSpPr txBox="1"/>
          <p:nvPr/>
        </p:nvSpPr>
        <p:spPr>
          <a:xfrm>
            <a:off x="3346489" y="5318649"/>
            <a:ext cx="5854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Develop Final Model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196E63-FB25-4E2C-B41F-1359E3A4F93B}"/>
              </a:ext>
            </a:extLst>
          </p:cNvPr>
          <p:cNvSpPr txBox="1"/>
          <p:nvPr/>
        </p:nvSpPr>
        <p:spPr>
          <a:xfrm>
            <a:off x="3447072" y="1241649"/>
            <a:ext cx="5428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Variable Screening</a:t>
            </a:r>
          </a:p>
        </p:txBody>
      </p:sp>
    </p:spTree>
    <p:extLst>
      <p:ext uri="{BB962C8B-B14F-4D97-AF65-F5344CB8AC3E}">
        <p14:creationId xmlns:p14="http://schemas.microsoft.com/office/powerpoint/2010/main" val="4167996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62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Equation</vt:lpstr>
      <vt:lpstr>Model Development</vt:lpstr>
      <vt:lpstr>PowerPoint Presentation</vt:lpstr>
      <vt:lpstr>Model Development</vt:lpstr>
      <vt:lpstr>Model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12</cp:revision>
  <dcterms:created xsi:type="dcterms:W3CDTF">2018-03-02T15:45:04Z</dcterms:created>
  <dcterms:modified xsi:type="dcterms:W3CDTF">2018-05-21T14:44:57Z</dcterms:modified>
</cp:coreProperties>
</file>