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8" r:id="rId5"/>
    <p:sldId id="269" r:id="rId6"/>
    <p:sldId id="271" r:id="rId7"/>
    <p:sldId id="270" r:id="rId8"/>
    <p:sldId id="264" r:id="rId9"/>
    <p:sldId id="261" r:id="rId10"/>
    <p:sldId id="274" r:id="rId11"/>
    <p:sldId id="275" r:id="rId12"/>
    <p:sldId id="262" r:id="rId13"/>
    <p:sldId id="272" r:id="rId14"/>
    <p:sldId id="273" r:id="rId15"/>
    <p:sldId id="280" r:id="rId16"/>
    <p:sldId id="276" r:id="rId17"/>
    <p:sldId id="259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87963-0583-4C22-8B01-AF1B8D574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70B66-7D58-4826-A9B2-94CFF81D1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07C2B-BF02-4636-A3C3-8D3C3CA7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5F52-03A7-4046-BE78-5270BD55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0C15B-E0D8-481A-BB0D-7BF7E38B6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8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0BB9-EB0D-4E63-A900-C894F298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462C2-3C91-4A79-B7A9-FABA6D3D5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C1799-3201-4FD7-AA3E-7A4365EDA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A314B-4170-4C6A-A87E-66F7DFA6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7096B-BD95-4228-8E90-2DE22BE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1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30B97-AE52-4293-9365-86D0A4942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C4314-AA1E-4138-94C2-825A5DCD9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30FAF-2031-4B70-A5B4-0BAB68924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617FF-687B-4108-8626-8EB626D8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80E6-568E-47BE-B33A-B4E4D9B2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7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4D3B-B30F-4592-AF35-C39C6551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04EC4-03C4-4D36-8800-93C31AD1B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D64D7-D9F4-441F-9471-1DC4C45A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508EF-F0EE-4471-9734-122AC553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606C5-7F0E-41A4-B819-5E731056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DFF8-F231-4F83-91FC-78F05C92E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1A917-E083-4E2B-836D-E53D47D1A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08B3D-85D1-462B-B6E1-281FA16D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642BD-88A6-4688-A9E6-168558E5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2271F-5F32-4197-9AEF-ECE20576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476F7-3AAF-4402-88DF-5E42FAB08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04BE6-A605-453E-B91D-A5894804E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0DA1E-32FB-4767-A05E-12FC9E2C4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4BC19-6224-4546-A8B3-407502E1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1C050-F2C4-470A-AAC6-A19B3F591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1C64D-9731-4569-982F-3672A6D4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F32B-FCF0-44FB-8F06-4EE990CF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BAF92-24D4-4804-9A09-2895C3254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FFF304-7B6C-439A-8AB2-AC795FD5C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E7CC4-DF1F-4627-8144-32D259F57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C9BB84-FC2A-42B9-8290-E9C3A65EF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3F97A-9789-46DA-876A-8275007D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340C2-1B7C-43E1-A36C-73F12CB1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877EF-10ED-48EA-9A00-C254AB6A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2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3891B-6C00-4C45-A5E1-88448F67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02376E-8DFB-4C38-BA10-1FBE11CF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139F96-59EF-482C-A7BE-1E005346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9F343-1583-47C1-AC33-03622108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4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980BA-0A4C-4A74-88A4-0863C70A1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96406-D3D8-419A-ADBF-91CA25B0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62038-E131-401D-9420-5ED06EB2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8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0480-9C77-4CD9-9085-5C6185B0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B3F27-9F9D-4C9E-BC1E-3AF6462E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0FC5D-BA71-4895-9F12-062F6B63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F8C5-F8F2-468D-9B4C-5A421E719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6382C-3622-4148-B589-D0B5C679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97BC2-687F-472C-97BA-59B70D1C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00CA-A5DA-4F1E-9CBB-D657CE4EA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C18690-3558-4493-A212-3F7ED8ADB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A1F12-8323-48F0-A4D0-88D1996B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B866-0D7B-418F-82EF-F70E1B26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917F4-7D8B-45D2-8FE6-14FF7D13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89367-6A2A-4025-98A6-5EE7E9A6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988FE-F786-4A9D-9816-FF1F98631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C77FD-5C98-40B1-8057-AECB25DBD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5A747-D2B8-4E8E-B9B7-F9F0BF335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CB300-7986-4599-96A1-7F2E1DE516A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A4780-8769-4DFD-A460-92EFC12F3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C181D-CB65-4CEC-9A74-2883461C7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7D40-CDC7-42DF-AB24-35DCDC2F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3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91CB-7651-4063-AFA9-82E3DF85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096" y="2315845"/>
            <a:ext cx="7769352" cy="1325563"/>
          </a:xfrm>
        </p:spPr>
        <p:txBody>
          <a:bodyPr/>
          <a:lstStyle/>
          <a:p>
            <a:r>
              <a:rPr lang="en-US" dirty="0"/>
              <a:t>Develop a main effects model.</a:t>
            </a:r>
          </a:p>
        </p:txBody>
      </p:sp>
    </p:spTree>
    <p:extLst>
      <p:ext uri="{BB962C8B-B14F-4D97-AF65-F5344CB8AC3E}">
        <p14:creationId xmlns:p14="http://schemas.microsoft.com/office/powerpoint/2010/main" val="2797979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181B21-D3B6-40FF-B510-A1B4CFCB4D50}"/>
              </a:ext>
            </a:extLst>
          </p:cNvPr>
          <p:cNvSpPr/>
          <p:nvPr/>
        </p:nvSpPr>
        <p:spPr>
          <a:xfrm>
            <a:off x="485029" y="382012"/>
            <a:ext cx="1004249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continuous=age pulse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it-IT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categorical=diab male mi_chol mi_hem currsmok;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 &amp;categorical/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=backward;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7C83CC-8DCB-41B1-8644-43233FAF5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109" y="1754298"/>
            <a:ext cx="4840923" cy="448056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25496C9-26C6-412B-94E3-4364395E879E}"/>
              </a:ext>
            </a:extLst>
          </p:cNvPr>
          <p:cNvSpPr txBox="1">
            <a:spLocks/>
          </p:cNvSpPr>
          <p:nvPr/>
        </p:nvSpPr>
        <p:spPr>
          <a:xfrm>
            <a:off x="1124447" y="428735"/>
            <a:ext cx="9148638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Second candidate main effects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7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FDEB7-675E-48AB-BB22-7F0DAE08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165" y="2400659"/>
            <a:ext cx="7717404" cy="1325563"/>
          </a:xfrm>
        </p:spPr>
        <p:txBody>
          <a:bodyPr>
            <a:normAutofit/>
          </a:bodyPr>
          <a:lstStyle/>
          <a:p>
            <a:r>
              <a:rPr lang="en-US" dirty="0"/>
              <a:t>Forward Stepwise Selection</a:t>
            </a:r>
          </a:p>
        </p:txBody>
      </p:sp>
    </p:spTree>
    <p:extLst>
      <p:ext uri="{BB962C8B-B14F-4D97-AF65-F5344CB8AC3E}">
        <p14:creationId xmlns:p14="http://schemas.microsoft.com/office/powerpoint/2010/main" val="1863863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2C1089-9219-4BBD-99ED-6A6EA494CA30}"/>
              </a:ext>
            </a:extLst>
          </p:cNvPr>
          <p:cNvSpPr/>
          <p:nvPr/>
        </p:nvSpPr>
        <p:spPr>
          <a:xfrm>
            <a:off x="477077" y="1143722"/>
            <a:ext cx="108694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continuous=age pulse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categorical=diab male mi_chol mi_hem currsmok;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 &amp;categorical/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0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E1AA1-1457-4CC6-ACFF-204D3675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447" y="428735"/>
            <a:ext cx="9148638" cy="1325563"/>
          </a:xfrm>
        </p:spPr>
        <p:txBody>
          <a:bodyPr/>
          <a:lstStyle/>
          <a:p>
            <a:r>
              <a:rPr lang="en-US" dirty="0"/>
              <a:t>Third candidate main effects model.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0F921A-71D8-4462-B452-8B53A0D47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529" y="1754298"/>
            <a:ext cx="5270312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628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E6F8-E50C-4E2D-86C3-B13728E2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0" y="0"/>
            <a:ext cx="8214360" cy="1296035"/>
          </a:xfrm>
        </p:spPr>
        <p:txBody>
          <a:bodyPr/>
          <a:lstStyle/>
          <a:p>
            <a:r>
              <a:rPr lang="en-US" dirty="0"/>
              <a:t>Compare forward and backward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43B4C1-86E0-48FE-A7D0-E1062DD54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69" y="1784778"/>
            <a:ext cx="4840923" cy="4480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7E85C4-C1BA-4BFD-919A-4B0B1572E70A}"/>
              </a:ext>
            </a:extLst>
          </p:cNvPr>
          <p:cNvSpPr txBox="1"/>
          <p:nvPr/>
        </p:nvSpPr>
        <p:spPr>
          <a:xfrm>
            <a:off x="2068389" y="1294969"/>
            <a:ext cx="139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Backward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6914C9-84E7-41E7-A8C9-36A64909E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689" y="1784778"/>
            <a:ext cx="4966256" cy="44805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B4BBF7-DF51-4B33-AE57-4871F1EF01A6}"/>
              </a:ext>
            </a:extLst>
          </p:cNvPr>
          <p:cNvSpPr txBox="1"/>
          <p:nvPr/>
        </p:nvSpPr>
        <p:spPr>
          <a:xfrm>
            <a:off x="7208520" y="1294968"/>
            <a:ext cx="122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Forward</a:t>
            </a:r>
          </a:p>
        </p:txBody>
      </p:sp>
    </p:spTree>
    <p:extLst>
      <p:ext uri="{BB962C8B-B14F-4D97-AF65-F5344CB8AC3E}">
        <p14:creationId xmlns:p14="http://schemas.microsoft.com/office/powerpoint/2010/main" val="120080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A3731-03A9-4CBC-9F99-B43783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6185" y="2114550"/>
            <a:ext cx="3056164" cy="1325563"/>
          </a:xfrm>
        </p:spPr>
        <p:txBody>
          <a:bodyPr/>
          <a:lstStyle/>
          <a:p>
            <a:r>
              <a:rPr lang="en-US" dirty="0"/>
              <a:t>All subsets</a:t>
            </a:r>
          </a:p>
        </p:txBody>
      </p:sp>
    </p:spTree>
    <p:extLst>
      <p:ext uri="{BB962C8B-B14F-4D97-AF65-F5344CB8AC3E}">
        <p14:creationId xmlns:p14="http://schemas.microsoft.com/office/powerpoint/2010/main" val="2473790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D377E7-C23F-4F20-989E-A9DB99A3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164" y="0"/>
            <a:ext cx="3668486" cy="1079954"/>
          </a:xfrm>
        </p:spPr>
        <p:txBody>
          <a:bodyPr/>
          <a:lstStyle/>
          <a:p>
            <a:r>
              <a:rPr lang="en-US" dirty="0"/>
              <a:t>All subsets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B6AB52-FDA8-4D33-B130-FB56D7359284}"/>
              </a:ext>
            </a:extLst>
          </p:cNvPr>
          <p:cNvSpPr/>
          <p:nvPr/>
        </p:nvSpPr>
        <p:spPr>
          <a:xfrm>
            <a:off x="840921" y="1859340"/>
            <a:ext cx="108095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continuous=age pulse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categorical=diab male mi_chol mi_hem currsmok;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 &amp;categorical/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8229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FBA6D5-403E-47E8-8D40-2B52DB634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287" y="1146148"/>
            <a:ext cx="8173496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50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F3B5B-8B6C-4A0B-BCDE-17B8E2D6B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candidate main effects model, first try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79141B-9BC9-44C9-B240-ACBA8CBA8FCB}"/>
              </a:ext>
            </a:extLst>
          </p:cNvPr>
          <p:cNvSpPr/>
          <p:nvPr/>
        </p:nvSpPr>
        <p:spPr>
          <a:xfrm>
            <a:off x="739471" y="2136339"/>
            <a:ext cx="101061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pulse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052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B8B2-47AE-495E-8C12-346280E3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Throw everything in.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7DB3C1A-15C8-47A9-B1F4-3A8E76F206F7}"/>
              </a:ext>
            </a:extLst>
          </p:cNvPr>
          <p:cNvSpPr txBox="1">
            <a:spLocks/>
          </p:cNvSpPr>
          <p:nvPr/>
        </p:nvSpPr>
        <p:spPr>
          <a:xfrm>
            <a:off x="838200" y="1416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2.  Backward Stepwise.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763816-7104-436F-BD51-7B4EB2C851B4}"/>
              </a:ext>
            </a:extLst>
          </p:cNvPr>
          <p:cNvSpPr txBox="1">
            <a:spLocks/>
          </p:cNvSpPr>
          <p:nvPr/>
        </p:nvSpPr>
        <p:spPr>
          <a:xfrm>
            <a:off x="838200" y="24669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3.  Forward Stepwise.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1C1D57-053D-4DE6-BE23-FC7E89B0D1C4}"/>
              </a:ext>
            </a:extLst>
          </p:cNvPr>
          <p:cNvSpPr txBox="1">
            <a:spLocks/>
          </p:cNvSpPr>
          <p:nvPr/>
        </p:nvSpPr>
        <p:spPr>
          <a:xfrm>
            <a:off x="838200" y="34197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4.  All subsets.</a:t>
            </a:r>
          </a:p>
        </p:txBody>
      </p:sp>
    </p:spTree>
    <p:extLst>
      <p:ext uri="{BB962C8B-B14F-4D97-AF65-F5344CB8AC3E}">
        <p14:creationId xmlns:p14="http://schemas.microsoft.com/office/powerpoint/2010/main" val="974769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BA42A8-A7C5-49E4-B7A7-DB805E21F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80" y="997266"/>
            <a:ext cx="6608360" cy="557784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9896DA2-8E26-4B5B-8619-BDD7124A0F90}"/>
              </a:ext>
            </a:extLst>
          </p:cNvPr>
          <p:cNvSpPr txBox="1">
            <a:spLocks/>
          </p:cNvSpPr>
          <p:nvPr/>
        </p:nvSpPr>
        <p:spPr>
          <a:xfrm>
            <a:off x="3566160" y="0"/>
            <a:ext cx="3550920" cy="6711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closer look.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5DA4E4-B91C-400E-9443-8911B4A4818F}"/>
              </a:ext>
            </a:extLst>
          </p:cNvPr>
          <p:cNvSpPr/>
          <p:nvPr/>
        </p:nvSpPr>
        <p:spPr>
          <a:xfrm>
            <a:off x="261980" y="3063240"/>
            <a:ext cx="6608360" cy="39624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867B4C-EFB1-49A8-A96A-02F1C919D9CE}"/>
              </a:ext>
            </a:extLst>
          </p:cNvPr>
          <p:cNvSpPr txBox="1"/>
          <p:nvPr/>
        </p:nvSpPr>
        <p:spPr>
          <a:xfrm>
            <a:off x="7559040" y="2819400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Negative Coefficient?</a:t>
            </a:r>
          </a:p>
        </p:txBody>
      </p:sp>
    </p:spTree>
    <p:extLst>
      <p:ext uri="{BB962C8B-B14F-4D97-AF65-F5344CB8AC3E}">
        <p14:creationId xmlns:p14="http://schemas.microsoft.com/office/powerpoint/2010/main" val="2172731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3DB812-6D0B-4533-8CC4-CFA413944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730" y="882966"/>
            <a:ext cx="4846025" cy="512064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DA1DFEC-C136-4E05-831D-418179A41514}"/>
              </a:ext>
            </a:extLst>
          </p:cNvPr>
          <p:cNvSpPr/>
          <p:nvPr/>
        </p:nvSpPr>
        <p:spPr>
          <a:xfrm>
            <a:off x="2026920" y="4145280"/>
            <a:ext cx="4922520" cy="6096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0DD169-FC16-46A7-800E-81EA9D53F891}"/>
              </a:ext>
            </a:extLst>
          </p:cNvPr>
          <p:cNvSpPr txBox="1"/>
          <p:nvPr/>
        </p:nvSpPr>
        <p:spPr>
          <a:xfrm>
            <a:off x="7620000" y="4219247"/>
            <a:ext cx="2353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Trivial Odds Ratio</a:t>
            </a:r>
          </a:p>
        </p:txBody>
      </p:sp>
    </p:spTree>
    <p:extLst>
      <p:ext uri="{BB962C8B-B14F-4D97-AF65-F5344CB8AC3E}">
        <p14:creationId xmlns:p14="http://schemas.microsoft.com/office/powerpoint/2010/main" val="4167943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2B57D-6695-48C0-A159-4FE259199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8160" y="0"/>
            <a:ext cx="3337560" cy="1341755"/>
          </a:xfrm>
        </p:spPr>
        <p:txBody>
          <a:bodyPr/>
          <a:lstStyle/>
          <a:p>
            <a:r>
              <a:rPr lang="en-US" dirty="0"/>
              <a:t>A logit plot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38184C-BAD6-4CF3-B06D-C729055AC0C3}"/>
              </a:ext>
            </a:extLst>
          </p:cNvPr>
          <p:cNvSpPr/>
          <p:nvPr/>
        </p:nvSpPr>
        <p:spPr>
          <a:xfrm>
            <a:off x="457200" y="2782669"/>
            <a:ext cx="109575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indepvar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pulse,depvar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75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2B57D-6695-48C0-A159-4FE259199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8160" y="0"/>
            <a:ext cx="3337560" cy="1341755"/>
          </a:xfrm>
        </p:spPr>
        <p:txBody>
          <a:bodyPr/>
          <a:lstStyle/>
          <a:p>
            <a:r>
              <a:rPr lang="en-US" dirty="0"/>
              <a:t>A logit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A245FE-97AF-486D-BBA5-DBE81D520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340" y="1341755"/>
            <a:ext cx="707136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67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F9302-45A0-46B4-902F-F1EE831160F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Final candidate main effects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12C3BD-A42A-44AB-A513-4DB2C4C7222C}"/>
              </a:ext>
            </a:extLst>
          </p:cNvPr>
          <p:cNvSpPr/>
          <p:nvPr/>
        </p:nvSpPr>
        <p:spPr>
          <a:xfrm>
            <a:off x="586740" y="2111723"/>
            <a:ext cx="11018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22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F9302-45A0-46B4-902F-F1EE831160F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Final candidate main effects model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CF3C3C-529D-419B-AE34-C19016006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707" y="1207770"/>
            <a:ext cx="679724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5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2A02-5E92-4777-87D8-BD4D26743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9" y="2477704"/>
            <a:ext cx="10515600" cy="1325563"/>
          </a:xfrm>
        </p:spPr>
        <p:txBody>
          <a:bodyPr/>
          <a:lstStyle/>
          <a:p>
            <a:r>
              <a:rPr lang="en-US" dirty="0"/>
              <a:t>Include all candidates and drop if p value too large.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FCFAC25-A285-4D2B-B7C2-6E9A9808DFDE}"/>
              </a:ext>
            </a:extLst>
          </p:cNvPr>
          <p:cNvSpPr txBox="1">
            <a:spLocks/>
          </p:cNvSpPr>
          <p:nvPr/>
        </p:nvSpPr>
        <p:spPr>
          <a:xfrm>
            <a:off x="2961198" y="333319"/>
            <a:ext cx="56977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1.  Throw everything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6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D91CCF-5611-46D3-BC74-C7C8A4D4306A}"/>
              </a:ext>
            </a:extLst>
          </p:cNvPr>
          <p:cNvSpPr/>
          <p:nvPr/>
        </p:nvSpPr>
        <p:spPr>
          <a:xfrm>
            <a:off x="755375" y="1582341"/>
            <a:ext cx="113306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continuous=age pulse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categorical=diab male mi_chol mi_hem currsmok;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/*throw everything in*/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/*since all categorical variables are 0,1 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 I don't need a class statement*/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 &amp;categorical;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5401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833855-70BC-4D3C-9676-97AAAE964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015" y="488631"/>
            <a:ext cx="5670590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6626A1-6A22-4BFA-81D0-3DA716F4C9B4}"/>
              </a:ext>
            </a:extLst>
          </p:cNvPr>
          <p:cNvSpPr txBox="1"/>
          <p:nvPr/>
        </p:nvSpPr>
        <p:spPr>
          <a:xfrm>
            <a:off x="1467940" y="2375098"/>
            <a:ext cx="8427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Probably, I’d also drop </a:t>
            </a:r>
            <a:r>
              <a:rPr lang="en-US" sz="2400" dirty="0" err="1"/>
              <a:t>mi_hem</a:t>
            </a:r>
            <a:r>
              <a:rPr lang="en-US" sz="2400" dirty="0"/>
              <a:t>, since the major reason for the missing indicators is </a:t>
            </a:r>
            <a:r>
              <a:rPr lang="en-US" sz="2400" dirty="0" err="1"/>
              <a:t>scorability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I might also drop pulse for a couple of reasons (more later)</a:t>
            </a:r>
          </a:p>
        </p:txBody>
      </p:sp>
    </p:spTree>
    <p:extLst>
      <p:ext uri="{BB962C8B-B14F-4D97-AF65-F5344CB8AC3E}">
        <p14:creationId xmlns:p14="http://schemas.microsoft.com/office/powerpoint/2010/main" val="318058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C41498-CDCF-465B-8D42-1F938225C09C}"/>
              </a:ext>
            </a:extLst>
          </p:cNvPr>
          <p:cNvSpPr/>
          <p:nvPr/>
        </p:nvSpPr>
        <p:spPr>
          <a:xfrm>
            <a:off x="1001864" y="540720"/>
            <a:ext cx="824550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/*drop hematocrit </a:t>
            </a:r>
            <a:r>
              <a:rPr lang="en-US" sz="2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mi_chol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mi_hem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and re-run*/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continuous=age pulse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/*throw everything in*/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/*since all categorical variables are 0,1 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 I don't need a class statement*/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 &amp;categorical;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7363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79313-25F8-4B14-BB69-65E94B02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991477" cy="620837"/>
          </a:xfrm>
        </p:spPr>
        <p:txBody>
          <a:bodyPr>
            <a:normAutofit fontScale="90000"/>
          </a:bodyPr>
          <a:lstStyle/>
          <a:p>
            <a:r>
              <a:rPr lang="en-US" dirty="0"/>
              <a:t>First Candidate Main Effects Model, based on “throw everything in.”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D0131B-77BC-484D-98D8-E42CBF455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57" y="1371600"/>
            <a:ext cx="642466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0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4ED86-1BE8-47A6-A54C-52582E99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380" y="2480172"/>
            <a:ext cx="7081299" cy="1622701"/>
          </a:xfrm>
        </p:spPr>
        <p:txBody>
          <a:bodyPr/>
          <a:lstStyle/>
          <a:p>
            <a:r>
              <a:rPr lang="en-US" dirty="0"/>
              <a:t>Backward Stepwise selection</a:t>
            </a:r>
          </a:p>
        </p:txBody>
      </p:sp>
    </p:spTree>
    <p:extLst>
      <p:ext uri="{BB962C8B-B14F-4D97-AF65-F5344CB8AC3E}">
        <p14:creationId xmlns:p14="http://schemas.microsoft.com/office/powerpoint/2010/main" val="287606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624</Words>
  <Application>Microsoft Office PowerPoint</Application>
  <PresentationFormat>Widescreen</PresentationFormat>
  <Paragraphs>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Lucida Console</vt:lpstr>
      <vt:lpstr>Office Theme</vt:lpstr>
      <vt:lpstr>Develop a main effects model.</vt:lpstr>
      <vt:lpstr>1.  Throw everything in.</vt:lpstr>
      <vt:lpstr>Include all candidates and drop if p value too large.</vt:lpstr>
      <vt:lpstr>PowerPoint Presentation</vt:lpstr>
      <vt:lpstr>PowerPoint Presentation</vt:lpstr>
      <vt:lpstr>PowerPoint Presentation</vt:lpstr>
      <vt:lpstr>PowerPoint Presentation</vt:lpstr>
      <vt:lpstr>First Candidate Main Effects Model, based on “throw everything in.”</vt:lpstr>
      <vt:lpstr>Backward Stepwise selection</vt:lpstr>
      <vt:lpstr>PowerPoint Presentation</vt:lpstr>
      <vt:lpstr>PowerPoint Presentation</vt:lpstr>
      <vt:lpstr>Forward Stepwise Selection</vt:lpstr>
      <vt:lpstr>PowerPoint Presentation</vt:lpstr>
      <vt:lpstr>Third candidate main effects model.</vt:lpstr>
      <vt:lpstr>Compare forward and backward</vt:lpstr>
      <vt:lpstr>All subsets</vt:lpstr>
      <vt:lpstr>All subsets</vt:lpstr>
      <vt:lpstr>PowerPoint Presentation</vt:lpstr>
      <vt:lpstr>Final candidate main effects model, first try</vt:lpstr>
      <vt:lpstr>PowerPoint Presentation</vt:lpstr>
      <vt:lpstr>PowerPoint Presentation</vt:lpstr>
      <vt:lpstr>A logit plot</vt:lpstr>
      <vt:lpstr>A logit plot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Include all candidates and drop if p value too large</dc:title>
  <dc:creator>Dan McGee</dc:creator>
  <cp:lastModifiedBy>Dan McGee</cp:lastModifiedBy>
  <cp:revision>13</cp:revision>
  <dcterms:created xsi:type="dcterms:W3CDTF">2018-05-18T13:45:21Z</dcterms:created>
  <dcterms:modified xsi:type="dcterms:W3CDTF">2018-05-21T17:25:05Z</dcterms:modified>
</cp:coreProperties>
</file>