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  <p:sldId id="258" r:id="rId5"/>
    <p:sldId id="265" r:id="rId6"/>
    <p:sldId id="266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BBC-FA18-4FA5-90A3-DA54F7690B6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A9EF-9B25-43E5-8B7F-D3D26F8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9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F015F-2A57-45B6-8E61-E4AD5B36C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5783" y="2303653"/>
            <a:ext cx="5364795" cy="1325563"/>
          </a:xfrm>
        </p:spPr>
        <p:txBody>
          <a:bodyPr/>
          <a:lstStyle/>
          <a:p>
            <a:r>
              <a:rPr lang="en-US" dirty="0"/>
              <a:t>Model Performance</a:t>
            </a:r>
          </a:p>
        </p:txBody>
      </p:sp>
    </p:spTree>
    <p:extLst>
      <p:ext uri="{BB962C8B-B14F-4D97-AF65-F5344CB8AC3E}">
        <p14:creationId xmlns:p14="http://schemas.microsoft.com/office/powerpoint/2010/main" val="33591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1968" y="2145792"/>
            <a:ext cx="7186159" cy="1325563"/>
          </a:xfrm>
        </p:spPr>
        <p:txBody>
          <a:bodyPr/>
          <a:lstStyle/>
          <a:p>
            <a:r>
              <a:rPr lang="en-US" dirty="0"/>
              <a:t>All models are wrong.</a:t>
            </a:r>
            <a:br>
              <a:rPr lang="en-US" dirty="0"/>
            </a:br>
            <a:r>
              <a:rPr lang="en-US" dirty="0"/>
              <a:t>But some are useful.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DE2754-F7D0-4FAE-9398-A8F8FCF118C7}"/>
              </a:ext>
            </a:extLst>
          </p:cNvPr>
          <p:cNvSpPr txBox="1"/>
          <p:nvPr/>
        </p:nvSpPr>
        <p:spPr>
          <a:xfrm>
            <a:off x="3108960" y="5756745"/>
            <a:ext cx="3920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Attributed to George Box.</a:t>
            </a:r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8E48C-3D05-4668-847A-CACA1380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0193" y="2272753"/>
            <a:ext cx="4734910" cy="1325563"/>
          </a:xfrm>
        </p:spPr>
        <p:txBody>
          <a:bodyPr/>
          <a:lstStyle/>
          <a:p>
            <a:r>
              <a:rPr lang="en-US" dirty="0"/>
              <a:t>Goodness of Fit</a:t>
            </a:r>
          </a:p>
        </p:txBody>
      </p:sp>
    </p:spTree>
    <p:extLst>
      <p:ext uri="{BB962C8B-B14F-4D97-AF65-F5344CB8AC3E}">
        <p14:creationId xmlns:p14="http://schemas.microsoft.com/office/powerpoint/2010/main" val="143886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63D87-80C6-4B21-8ADF-E57A68805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888" y="487045"/>
            <a:ext cx="10515600" cy="1325563"/>
          </a:xfrm>
        </p:spPr>
        <p:txBody>
          <a:bodyPr/>
          <a:lstStyle/>
          <a:p>
            <a:r>
              <a:rPr lang="en-US" dirty="0"/>
              <a:t>Fit – how close are estimated probabilities to those in the data set.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D0D100-658E-4656-976D-8DF4AA06ED69}"/>
              </a:ext>
            </a:extLst>
          </p:cNvPr>
          <p:cNvSpPr txBox="1"/>
          <p:nvPr/>
        </p:nvSpPr>
        <p:spPr>
          <a:xfrm>
            <a:off x="2621280" y="2414016"/>
            <a:ext cx="4856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Goodness of Fit Statistics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6FED19-E6B5-4BE0-855F-C712A4B44C7E}"/>
              </a:ext>
            </a:extLst>
          </p:cNvPr>
          <p:cNvSpPr txBox="1"/>
          <p:nvPr/>
        </p:nvSpPr>
        <p:spPr>
          <a:xfrm>
            <a:off x="2621280" y="3338589"/>
            <a:ext cx="3247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Calibration Plots</a:t>
            </a:r>
          </a:p>
        </p:txBody>
      </p:sp>
    </p:spTree>
    <p:extLst>
      <p:ext uri="{BB962C8B-B14F-4D97-AF65-F5344CB8AC3E}">
        <p14:creationId xmlns:p14="http://schemas.microsoft.com/office/powerpoint/2010/main" val="48077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57250" y="1342350"/>
            <a:ext cx="81806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 (1958) Suggests that there are two aspects to goodness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fit: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250" y="2860613"/>
            <a:ext cx="69420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Calibration</a:t>
            </a:r>
            <a:r>
              <a:rPr lang="en-US" sz="3200" dirty="0">
                <a:solidFill>
                  <a:srgbClr val="000000"/>
                </a:solidFill>
                <a:effectLst/>
              </a:rPr>
              <a:t>  (roughly, </a:t>
            </a:r>
            <a:r>
              <a:rPr lang="en-US" sz="3200" dirty="0"/>
              <a:t>probability correct)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0006" y="4375304"/>
            <a:ext cx="10946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Refinement  (discrimination or spread of probabilities is correct.)</a:t>
            </a:r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41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45961" y="1024128"/>
            <a:ext cx="10480222" cy="938893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 (1958) Suggests that there are two aspects to fit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7251" y="2848421"/>
            <a:ext cx="84458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Calibration</a:t>
            </a:r>
            <a:r>
              <a:rPr lang="en-US" sz="3600" dirty="0">
                <a:solidFill>
                  <a:srgbClr val="000000"/>
                </a:solidFill>
                <a:effectLst/>
              </a:rPr>
              <a:t>  (estimated </a:t>
            </a:r>
            <a:r>
              <a:rPr lang="en-US" sz="3600" dirty="0"/>
              <a:t>probabilities correct)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77251" y="4056986"/>
            <a:ext cx="96151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Refinement  (discrimination is correct).</a:t>
            </a:r>
            <a:endParaRPr lang="en-US" sz="3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5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F4C87-6B0C-4C9D-9C7A-B5A4F88C3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856" y="974725"/>
            <a:ext cx="10515600" cy="1325563"/>
          </a:xfrm>
        </p:spPr>
        <p:txBody>
          <a:bodyPr/>
          <a:lstStyle/>
          <a:p>
            <a:r>
              <a:rPr lang="en-US" dirty="0"/>
              <a:t>External performance.   Is a model generalizable to use with new data.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00D42C-2968-471F-BA7A-94D6663A4C87}"/>
              </a:ext>
            </a:extLst>
          </p:cNvPr>
          <p:cNvSpPr txBox="1"/>
          <p:nvPr/>
        </p:nvSpPr>
        <p:spPr>
          <a:xfrm>
            <a:off x="2328672" y="3023616"/>
            <a:ext cx="33291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Truly External Data</a:t>
            </a:r>
          </a:p>
          <a:p>
            <a:r>
              <a:rPr lang="en-US" sz="3200" dirty="0"/>
              <a:t>Data Splitting</a:t>
            </a:r>
          </a:p>
        </p:txBody>
      </p:sp>
    </p:spTree>
    <p:extLst>
      <p:ext uri="{BB962C8B-B14F-4D97-AF65-F5344CB8AC3E}">
        <p14:creationId xmlns:p14="http://schemas.microsoft.com/office/powerpoint/2010/main" val="320862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0FA51-0D37-4316-8C8D-2E8206A40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8979" y="0"/>
            <a:ext cx="4284944" cy="1325563"/>
          </a:xfrm>
        </p:spPr>
        <p:txBody>
          <a:bodyPr/>
          <a:lstStyle/>
          <a:p>
            <a:r>
              <a:rPr lang="en-US" dirty="0"/>
              <a:t>Model Stability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0165C3-8EAC-48A1-B45B-812D2092085D}"/>
              </a:ext>
            </a:extLst>
          </p:cNvPr>
          <p:cNvSpPr txBox="1"/>
          <p:nvPr/>
        </p:nvSpPr>
        <p:spPr>
          <a:xfrm>
            <a:off x="754902" y="2276230"/>
            <a:ext cx="107815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If we use variable selection algorithms how stable is our model?  A boot strap investigation of model stability has been suggested by many investigators.</a:t>
            </a:r>
          </a:p>
        </p:txBody>
      </p:sp>
    </p:spTree>
    <p:extLst>
      <p:ext uri="{BB962C8B-B14F-4D97-AF65-F5344CB8AC3E}">
        <p14:creationId xmlns:p14="http://schemas.microsoft.com/office/powerpoint/2010/main" val="113830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137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Model Performance</vt:lpstr>
      <vt:lpstr>All models are wrong. But some are useful.</vt:lpstr>
      <vt:lpstr>Goodness of Fit</vt:lpstr>
      <vt:lpstr>Fit – how close are estimated probabilities to those in the data set. </vt:lpstr>
      <vt:lpstr>PowerPoint Presentation</vt:lpstr>
      <vt:lpstr>Cox (1958) Suggests that there are two aspects to fit</vt:lpstr>
      <vt:lpstr>External performance.   Is a model generalizable to use with new data.</vt:lpstr>
      <vt:lpstr>Model Stability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20</cp:revision>
  <dcterms:created xsi:type="dcterms:W3CDTF">2018-03-02T15:45:04Z</dcterms:created>
  <dcterms:modified xsi:type="dcterms:W3CDTF">2018-05-29T12:55:28Z</dcterms:modified>
</cp:coreProperties>
</file>