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7" r:id="rId4"/>
    <p:sldId id="258" r:id="rId5"/>
    <p:sldId id="265" r:id="rId6"/>
    <p:sldId id="266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C08CA-1B03-4651-8077-E71179CB6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ED9D-CEE7-40DE-BCBA-34FFB3AE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7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E516C-1FF7-4BFD-8F06-4CB8E6BBD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456A9C-9415-4FAF-99A3-E252B98F3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53939-75B4-41B6-9A72-4727970B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02B90-9B86-4440-A019-C0938D86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112BF-DD68-4E7E-BF6A-48F32DC4F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3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DAE366-AF2D-4D2C-8DCB-A262B4600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950CB-9471-4ADB-A600-2E79252C9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CE5D9-1B4F-48C9-A256-7D2E8E8A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75D48-65A4-4322-A5F3-65C166295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087B-295C-4708-AB61-6C219CB8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5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BBC-FA18-4FA5-90A3-DA54F7690B6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A9EF-9B25-43E5-8B7F-D3D26F8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9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4548-40AF-4C61-B925-78C0F7B4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9A037-D116-46C3-A599-B19A28519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34CB2-F403-4419-B308-5E372099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70C4E-1D0C-4AFD-AB69-6A08E435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3EB27-BBF5-43D2-BE96-543342F7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4878-7A5F-4BEF-B3DC-C3B7AFE2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D6294-6661-471A-866B-DA5B0CE73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4BAEC-D12A-49B3-842B-859A4CB0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6C190-3E17-4965-9153-57648101D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AAA04-6100-4FC0-A7BA-136486C24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8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74130-6A03-4CBE-8118-D3974846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36902-BA1D-4F46-B508-195A19195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96B63-1A3A-428F-86A7-BFC66FD59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F9805-FBE7-4488-A47D-34C5A2572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6363D-3297-49DF-B32E-0306CE1F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D578B-0312-4E8E-8316-1587C287D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5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41CA-A7EA-4412-9938-2AE7CCD78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7B2CD-2796-4BC8-A4C1-4FAE74E45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BC4B6-23B0-4E0F-9293-A5B469F04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B995BB-B852-4547-ACFC-F0D13D2FF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548606-CCC5-4269-BC20-F9A72E1C6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708153-CB15-409C-9FD9-B386DD63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18AF49-3592-402F-AD5D-CC17DD55C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37E648-9733-45AC-A0F8-8C33E76F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7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F314F-F5F2-409E-8EB7-85959B1A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BA683-8A9B-4910-BDD6-24191A986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6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950317-80AA-43BA-83FE-F016F59B4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50EE62-5785-4089-8229-44748531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0C7F7-95D1-4C5B-AFEB-CC30455BA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3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302E-BFB6-4EAE-A82E-C0CF7A67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2D85E-1354-4322-8A22-14666CCA8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5AFB2-60AF-406C-A9D1-8A4E4ACC0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F73B6-377D-4BA4-84CA-73A7D41EA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15E33-F2F9-4953-8788-1215769BC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2749F-0CE5-4E12-BA7B-C02EBBA6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D8FC-573F-4258-AA63-1EB11A255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00C5E7-5C60-44B6-990C-E31D6B22D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E3C72-BC5B-4CC3-A5A5-7C862EEB3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EDBF7-EF3B-4D60-891D-E536F40F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1E82-AE5C-4F20-8674-19DF290B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76138-8AFB-405C-9777-053F70D46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4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80F67F-F879-4057-B9B5-9C4AE67C5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E28C5-8D71-48E7-83CE-1FA8CFC77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7ABB4-0571-4C73-A12A-CCFFC8633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98C32-2EE6-465F-95FB-58B7BCE403D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0F3BA-6883-4B89-8CBD-1349711C4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24904-C5A5-4DBB-A3FC-1C8DCEEDD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F015F-2A57-45B6-8E61-E4AD5B36C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5783" y="2303653"/>
            <a:ext cx="5364795" cy="1325563"/>
          </a:xfrm>
        </p:spPr>
        <p:txBody>
          <a:bodyPr/>
          <a:lstStyle/>
          <a:p>
            <a:r>
              <a:rPr lang="en-US" dirty="0"/>
              <a:t>Model Performance</a:t>
            </a:r>
          </a:p>
        </p:txBody>
      </p:sp>
    </p:spTree>
    <p:extLst>
      <p:ext uri="{BB962C8B-B14F-4D97-AF65-F5344CB8AC3E}">
        <p14:creationId xmlns:p14="http://schemas.microsoft.com/office/powerpoint/2010/main" val="335912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A0CF6F-60DC-4AFB-B220-DB5608761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1968" y="2145792"/>
            <a:ext cx="7186159" cy="1325563"/>
          </a:xfrm>
        </p:spPr>
        <p:txBody>
          <a:bodyPr/>
          <a:lstStyle/>
          <a:p>
            <a:r>
              <a:rPr lang="en-US" dirty="0"/>
              <a:t>All models are wrong.</a:t>
            </a:r>
            <a:br>
              <a:rPr lang="en-US" dirty="0"/>
            </a:br>
            <a:r>
              <a:rPr lang="en-US" dirty="0"/>
              <a:t>But some are useful.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DE2754-F7D0-4FAE-9398-A8F8FCF118C7}"/>
              </a:ext>
            </a:extLst>
          </p:cNvPr>
          <p:cNvSpPr txBox="1"/>
          <p:nvPr/>
        </p:nvSpPr>
        <p:spPr>
          <a:xfrm>
            <a:off x="3108960" y="5756745"/>
            <a:ext cx="3920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Attributed to George Box.</a:t>
            </a:r>
          </a:p>
        </p:txBody>
      </p:sp>
    </p:spTree>
    <p:extLst>
      <p:ext uri="{BB962C8B-B14F-4D97-AF65-F5344CB8AC3E}">
        <p14:creationId xmlns:p14="http://schemas.microsoft.com/office/powerpoint/2010/main" val="2596890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8E48C-3D05-4668-847A-CACA1380B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0193" y="2272753"/>
            <a:ext cx="4734910" cy="1325563"/>
          </a:xfrm>
        </p:spPr>
        <p:txBody>
          <a:bodyPr/>
          <a:lstStyle/>
          <a:p>
            <a:r>
              <a:rPr lang="en-US" dirty="0"/>
              <a:t>Goodness of Fit</a:t>
            </a:r>
          </a:p>
        </p:txBody>
      </p:sp>
    </p:spTree>
    <p:extLst>
      <p:ext uri="{BB962C8B-B14F-4D97-AF65-F5344CB8AC3E}">
        <p14:creationId xmlns:p14="http://schemas.microsoft.com/office/powerpoint/2010/main" val="143886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63D87-80C6-4B21-8ADF-E57A68805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888" y="487045"/>
            <a:ext cx="10515600" cy="1325563"/>
          </a:xfrm>
        </p:spPr>
        <p:txBody>
          <a:bodyPr/>
          <a:lstStyle/>
          <a:p>
            <a:r>
              <a:rPr lang="en-US" dirty="0"/>
              <a:t>Fit – how close are estimated probabilities to those in the data set.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D0D100-658E-4656-976D-8DF4AA06ED69}"/>
              </a:ext>
            </a:extLst>
          </p:cNvPr>
          <p:cNvSpPr txBox="1"/>
          <p:nvPr/>
        </p:nvSpPr>
        <p:spPr>
          <a:xfrm>
            <a:off x="2621280" y="2414016"/>
            <a:ext cx="4856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Goodness of Fit Statistics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6FED19-E6B5-4BE0-855F-C712A4B44C7E}"/>
              </a:ext>
            </a:extLst>
          </p:cNvPr>
          <p:cNvSpPr txBox="1"/>
          <p:nvPr/>
        </p:nvSpPr>
        <p:spPr>
          <a:xfrm>
            <a:off x="2621280" y="3338589"/>
            <a:ext cx="3247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Calibration Plots</a:t>
            </a:r>
          </a:p>
        </p:txBody>
      </p:sp>
    </p:spTree>
    <p:extLst>
      <p:ext uri="{BB962C8B-B14F-4D97-AF65-F5344CB8AC3E}">
        <p14:creationId xmlns:p14="http://schemas.microsoft.com/office/powerpoint/2010/main" val="480773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57250" y="1342350"/>
            <a:ext cx="81806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Cox (1958) Suggests that there are two aspects to goodness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fit: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7250" y="2860613"/>
            <a:ext cx="69420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Calibration</a:t>
            </a:r>
            <a:r>
              <a:rPr lang="en-US" sz="3200" dirty="0">
                <a:solidFill>
                  <a:srgbClr val="000000"/>
                </a:solidFill>
                <a:effectLst/>
              </a:rPr>
              <a:t>  (roughly, </a:t>
            </a:r>
            <a:r>
              <a:rPr lang="en-US" sz="3200" dirty="0"/>
              <a:t>probability correct)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0006" y="4375304"/>
            <a:ext cx="109465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Refinement  (discrimination or spread of probabilities is correct.)</a:t>
            </a:r>
            <a:endParaRPr lang="en-US" sz="3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418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45961" y="1024128"/>
            <a:ext cx="10480222" cy="938893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Cox (1958) Suggests that there are two aspects to fit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7251" y="2848421"/>
            <a:ext cx="84458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Calibration</a:t>
            </a:r>
            <a:r>
              <a:rPr lang="en-US" sz="3600" dirty="0">
                <a:solidFill>
                  <a:srgbClr val="000000"/>
                </a:solidFill>
                <a:effectLst/>
              </a:rPr>
              <a:t>  (estimated </a:t>
            </a:r>
            <a:r>
              <a:rPr lang="en-US" sz="3600" dirty="0"/>
              <a:t>probabilities correct)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77251" y="4056986"/>
            <a:ext cx="96151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Refinement  (discrimination is correct).</a:t>
            </a:r>
            <a:endParaRPr lang="en-US" sz="3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054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F4C87-6B0C-4C9D-9C7A-B5A4F88C3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856" y="974725"/>
            <a:ext cx="10515600" cy="1325563"/>
          </a:xfrm>
        </p:spPr>
        <p:txBody>
          <a:bodyPr/>
          <a:lstStyle/>
          <a:p>
            <a:r>
              <a:rPr lang="en-US" dirty="0"/>
              <a:t>External performance.   Is a model generalizable to use with new data.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00D42C-2968-471F-BA7A-94D6663A4C87}"/>
              </a:ext>
            </a:extLst>
          </p:cNvPr>
          <p:cNvSpPr txBox="1"/>
          <p:nvPr/>
        </p:nvSpPr>
        <p:spPr>
          <a:xfrm>
            <a:off x="2328672" y="3023616"/>
            <a:ext cx="33291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Truly External Data</a:t>
            </a:r>
          </a:p>
          <a:p>
            <a:r>
              <a:rPr lang="en-US" sz="3200" dirty="0"/>
              <a:t>Data Splitting</a:t>
            </a:r>
          </a:p>
        </p:txBody>
      </p:sp>
    </p:spTree>
    <p:extLst>
      <p:ext uri="{BB962C8B-B14F-4D97-AF65-F5344CB8AC3E}">
        <p14:creationId xmlns:p14="http://schemas.microsoft.com/office/powerpoint/2010/main" val="3208624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FA51-0D37-4316-8C8D-2E8206A40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8979" y="0"/>
            <a:ext cx="4284944" cy="1325563"/>
          </a:xfrm>
        </p:spPr>
        <p:txBody>
          <a:bodyPr/>
          <a:lstStyle/>
          <a:p>
            <a:r>
              <a:rPr lang="en-US" dirty="0"/>
              <a:t>Model Stability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0165C3-8EAC-48A1-B45B-812D2092085D}"/>
              </a:ext>
            </a:extLst>
          </p:cNvPr>
          <p:cNvSpPr txBox="1"/>
          <p:nvPr/>
        </p:nvSpPr>
        <p:spPr>
          <a:xfrm>
            <a:off x="754902" y="2276230"/>
            <a:ext cx="107815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If we use variable selection algorithms how stable is our model?  A boot strap investigation of model stability has been suggested by many investigators.</a:t>
            </a:r>
          </a:p>
        </p:txBody>
      </p:sp>
    </p:spTree>
    <p:extLst>
      <p:ext uri="{BB962C8B-B14F-4D97-AF65-F5344CB8AC3E}">
        <p14:creationId xmlns:p14="http://schemas.microsoft.com/office/powerpoint/2010/main" val="1138305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137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Model Performance</vt:lpstr>
      <vt:lpstr>All models are wrong. But some are useful.</vt:lpstr>
      <vt:lpstr>Goodness of Fit</vt:lpstr>
      <vt:lpstr>Fit – how close are estimated probabilities to those in the data set. </vt:lpstr>
      <vt:lpstr>PowerPoint Presentation</vt:lpstr>
      <vt:lpstr>Cox (1958) Suggests that there are two aspects to fit</vt:lpstr>
      <vt:lpstr>External performance.   Is a model generalizable to use with new data.</vt:lpstr>
      <vt:lpstr>Model Stability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20</cp:revision>
  <dcterms:created xsi:type="dcterms:W3CDTF">2018-03-02T15:45:04Z</dcterms:created>
  <dcterms:modified xsi:type="dcterms:W3CDTF">2018-05-29T12:55:28Z</dcterms:modified>
</cp:coreProperties>
</file>