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58" r:id="rId5"/>
    <p:sldId id="259" r:id="rId6"/>
    <p:sldId id="260" r:id="rId7"/>
    <p:sldId id="265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DABE9-DD71-4D73-9405-855AC8869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C170C-4C57-4A7F-9F18-4D2419FE4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3ACDA-01A7-4832-8B24-96055B69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0020-2B74-45C8-8840-FDD33734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4B877-FE79-4E51-81C1-790191CF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24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0962-C871-4FD3-A37D-C98889FF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9C068-D2A5-4852-ABC4-0F120D2BE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B4F3-9FAD-41C0-9215-3C20A4BD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0D563-0564-4E0C-8E0C-3199134C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0434B-ECC7-4E91-88B7-D2A32C64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3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A6C30-14B5-4B4B-BD9D-862105010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38649-FA61-4D29-AEC5-3802C2DBA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CC17D-BCAA-43A2-B095-C41D7512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3955-B5B7-45F0-914B-C1657E43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B253-5869-4A43-90D6-7666E5BF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5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1370-7346-485F-9120-C9F81413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2B76-82CD-4AC8-A3EF-4ADABD0FB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179B8-A75C-42FC-AEFA-DB9AA6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2BDF2-E398-46EE-A7CC-CD11D923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3529C-234D-49EF-A836-F203D88A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D10E-5BE8-4C68-BAEA-40334507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0F22F-6FAC-4FB5-899B-DC15E5A7F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42390-30E2-4D1D-B922-A6F49FD4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62207-683F-4D94-86EB-443E28E5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3B84C-75D1-4B4A-93C5-515F5C70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3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CF5C-F9DC-4873-B5D6-D1F26D548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537F1-230B-4A84-9177-58EBE3122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433F6-2B9B-4D10-943B-E9D3FC062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C0048-66D1-4F69-B1C4-C0C5623B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CC9C4-5629-4C55-9E4D-47E8E7A2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5AB30-AD92-4BB4-9E8F-991CF237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6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0BDA9-704A-420E-953A-4C7E0260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CE658-A225-4728-95C4-9406FEBED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AC087-CC42-44AB-B763-BBAF1D8FB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E9F3E-F238-4E9D-923F-465F44E39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373119-EE44-4A17-BE20-171C9E135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59504-1D30-4DFF-83FB-232326A5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A855AF-D783-4150-BAF9-B3591D95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FC428D-B06D-42F1-A01D-B4EA3687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5BC6D-5457-407A-91A3-D49D49B78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155BE9-671D-4EB2-9DC4-1A838BD0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35EFC-0347-4F8A-8DD7-D762A9A0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7C4FD-1A92-4EDF-9C79-CD3D5EDA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6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86530-33BA-45A8-92C5-29C25B6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046AB8-BD8F-43CB-A878-90337B42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2F899-2A46-411E-94EB-FE438BA1B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BF9DE-3AD7-4B1B-882E-020586D6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FC168-875C-433E-8500-8FE4EFEAD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C6C71-ED4C-46AE-9EE9-140DD03C2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88381-66DC-4867-BB08-3A9BF36A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86F2C-E27D-489A-9AA8-8DD23B580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ADDDB-38C3-4F8C-8F4B-B27366463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8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06797-9938-48C1-A80A-DF340094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2D151-3933-4B27-983E-755A8410E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BEC90-A040-47B0-90F1-6597C6F92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BD5DD-22F0-4F08-BB84-8A6647DB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E0851-62E5-4287-8BBC-1FA30ADA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56C49-0585-468C-B5DF-03F0B9ED6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DF6821-49C7-45FF-B855-ABFAB508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4722D-3BD4-4196-B896-BFCA24B5D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B0589-EFFC-4FF3-9F1B-1218B1E76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0E23-4342-4667-9471-CAC821D3AA2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F17E9-BAA1-4E8D-92CF-06D494459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7BE6B-C5D3-4BDA-936B-C2F5D48D6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1270-F57A-438D-B734-7F393BF00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6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B779E-5354-43A6-B355-63D8B147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793" y="2480172"/>
            <a:ext cx="9159903" cy="1325563"/>
          </a:xfrm>
        </p:spPr>
        <p:txBody>
          <a:bodyPr>
            <a:normAutofit/>
          </a:bodyPr>
          <a:lstStyle/>
          <a:p>
            <a:r>
              <a:rPr lang="en-US" dirty="0"/>
              <a:t>Goodness of fit using covariate patterns.</a:t>
            </a:r>
          </a:p>
        </p:txBody>
      </p:sp>
    </p:spTree>
    <p:extLst>
      <p:ext uri="{BB962C8B-B14F-4D97-AF65-F5344CB8AC3E}">
        <p14:creationId xmlns:p14="http://schemas.microsoft.com/office/powerpoint/2010/main" val="80141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3F37-C34D-4C56-B37B-2F882E81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759" y="2543782"/>
            <a:ext cx="10515600" cy="1325563"/>
          </a:xfrm>
        </p:spPr>
        <p:txBody>
          <a:bodyPr/>
          <a:lstStyle/>
          <a:p>
            <a:r>
              <a:rPr lang="en-US" dirty="0"/>
              <a:t>Compare observed and expected in groups.</a:t>
            </a:r>
          </a:p>
        </p:txBody>
      </p:sp>
    </p:spTree>
    <p:extLst>
      <p:ext uri="{BB962C8B-B14F-4D97-AF65-F5344CB8AC3E}">
        <p14:creationId xmlns:p14="http://schemas.microsoft.com/office/powerpoint/2010/main" val="137269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8BF9-9B0A-4848-AAED-2A6D5A08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548" y="1898957"/>
            <a:ext cx="10515600" cy="1325563"/>
          </a:xfrm>
        </p:spPr>
        <p:txBody>
          <a:bodyPr/>
          <a:lstStyle/>
          <a:p>
            <a:r>
              <a:rPr lang="en-US" dirty="0"/>
              <a:t>Method 1, form groups based on covariate patterns.</a:t>
            </a:r>
          </a:p>
        </p:txBody>
      </p:sp>
    </p:spTree>
    <p:extLst>
      <p:ext uri="{BB962C8B-B14F-4D97-AF65-F5344CB8AC3E}">
        <p14:creationId xmlns:p14="http://schemas.microsoft.com/office/powerpoint/2010/main" val="163578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48680E5-F18B-4167-9422-919AE3EA80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46089"/>
              </p:ext>
            </p:extLst>
          </p:nvPr>
        </p:nvGraphicFramePr>
        <p:xfrm>
          <a:off x="628958" y="235514"/>
          <a:ext cx="10611804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4559040" imgH="431640" progId="Equation.DSMT4">
                  <p:embed/>
                </p:oleObj>
              </mc:Choice>
              <mc:Fallback>
                <p:oleObj name="Equation" r:id="rId3" imgW="4559040" imgH="4316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56D7FDE-C4AE-4D88-A631-9E64FB7698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958" y="235514"/>
                        <a:ext cx="10611804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2415A5-0559-417E-AF29-E215FE327C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369723"/>
              </p:ext>
            </p:extLst>
          </p:nvPr>
        </p:nvGraphicFramePr>
        <p:xfrm>
          <a:off x="1464942" y="2362132"/>
          <a:ext cx="10083667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6260760" imgH="965160" progId="Equation.DSMT4">
                  <p:embed/>
                </p:oleObj>
              </mc:Choice>
              <mc:Fallback>
                <p:oleObj name="Equation" r:id="rId5" imgW="62607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4942" y="2362132"/>
                        <a:ext cx="10083667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5EBEF15-D3DB-40DF-A20E-B54494085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791664"/>
              </p:ext>
            </p:extLst>
          </p:nvPr>
        </p:nvGraphicFramePr>
        <p:xfrm>
          <a:off x="1385888" y="4325938"/>
          <a:ext cx="62357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4330440" imgH="583920" progId="Equation.DSMT4">
                  <p:embed/>
                </p:oleObj>
              </mc:Choice>
              <mc:Fallback>
                <p:oleObj name="Equation" r:id="rId7" imgW="43304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85888" y="4325938"/>
                        <a:ext cx="6235700" cy="842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76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76A728-D4B6-4BBD-B1DB-2767DB6637A6}"/>
              </a:ext>
            </a:extLst>
          </p:cNvPr>
          <p:cNvSpPr/>
          <p:nvPr/>
        </p:nvSpPr>
        <p:spPr>
          <a:xfrm>
            <a:off x="747253" y="1626739"/>
            <a:ext cx="107171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chd=age /</a:t>
            </a:r>
            <a:r>
              <a:rPr lang="it-IT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scale</a:t>
            </a:r>
            <a:r>
              <a:rPr lang="it-IT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=none </a:t>
            </a:r>
            <a:r>
              <a:rPr lang="it-IT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aggregate</a:t>
            </a:r>
            <a:r>
              <a:rPr lang="it-IT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7613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52C7FA-5872-4709-9734-BCA7DF9FC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602" y="1843086"/>
            <a:ext cx="5586318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95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E66C-501C-4F08-840E-DB837C67F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380" y="1613822"/>
            <a:ext cx="10515600" cy="2899185"/>
          </a:xfrm>
        </p:spPr>
        <p:txBody>
          <a:bodyPr>
            <a:normAutofit/>
          </a:bodyPr>
          <a:lstStyle/>
          <a:p>
            <a:r>
              <a:rPr lang="en-US" dirty="0"/>
              <a:t>The problem:  The number of unique covariate patterns grows with the number of variables in the model.</a:t>
            </a:r>
          </a:p>
        </p:txBody>
      </p:sp>
    </p:spTree>
    <p:extLst>
      <p:ext uri="{BB962C8B-B14F-4D97-AF65-F5344CB8AC3E}">
        <p14:creationId xmlns:p14="http://schemas.microsoft.com/office/powerpoint/2010/main" val="339514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B7EA0C-E7D8-4046-BF58-D3E4A9EA2512}"/>
              </a:ext>
            </a:extLst>
          </p:cNvPr>
          <p:cNvSpPr/>
          <p:nvPr/>
        </p:nvSpPr>
        <p:spPr>
          <a:xfrm>
            <a:off x="1002890" y="1843951"/>
            <a:ext cx="81411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chd=&amp;continuous_1 &amp;categorical_1/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scale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=none 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aggregate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3591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A97B6B-8558-4A7C-80AD-F696C4BC0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148" y="1860291"/>
            <a:ext cx="62121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0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123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Console</vt:lpstr>
      <vt:lpstr>Office Theme</vt:lpstr>
      <vt:lpstr>Equation</vt:lpstr>
      <vt:lpstr>Goodness of fit using covariate patterns.</vt:lpstr>
      <vt:lpstr>Compare observed and expected in groups.</vt:lpstr>
      <vt:lpstr>Method 1, form groups based on covariate patterns.</vt:lpstr>
      <vt:lpstr>PowerPoint Presentation</vt:lpstr>
      <vt:lpstr>PowerPoint Presentation</vt:lpstr>
      <vt:lpstr>PowerPoint Presentation</vt:lpstr>
      <vt:lpstr>The problem:  The number of unique covariate patterns grows with the number of variables in the model.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Goodness of fit.</dc:title>
  <dc:creator>Dan McGee</dc:creator>
  <cp:lastModifiedBy>Dan McGee</cp:lastModifiedBy>
  <cp:revision>8</cp:revision>
  <dcterms:created xsi:type="dcterms:W3CDTF">2018-05-21T20:55:22Z</dcterms:created>
  <dcterms:modified xsi:type="dcterms:W3CDTF">2018-05-29T13:35:12Z</dcterms:modified>
</cp:coreProperties>
</file>