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57" r:id="rId4"/>
    <p:sldId id="258" r:id="rId5"/>
    <p:sldId id="291" r:id="rId6"/>
    <p:sldId id="268" r:id="rId7"/>
    <p:sldId id="269" r:id="rId8"/>
    <p:sldId id="278" r:id="rId9"/>
    <p:sldId id="267" r:id="rId10"/>
    <p:sldId id="270" r:id="rId11"/>
    <p:sldId id="279" r:id="rId12"/>
    <p:sldId id="271" r:id="rId13"/>
    <p:sldId id="275" r:id="rId14"/>
    <p:sldId id="280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3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0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40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C6E11-DD64-4431-9098-E83A2CE351F8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FC90B-2982-4169-B0A0-98E13ADA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9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8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7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2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6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6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5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290B-6072-4A64-8FF5-E470E2F7C3C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D7E0-CF34-434C-ABBD-B97F834D7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F514-C158-44C3-BA24-774617DA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772" y="2367346"/>
            <a:ext cx="7320455" cy="1392730"/>
          </a:xfrm>
        </p:spPr>
        <p:txBody>
          <a:bodyPr/>
          <a:lstStyle/>
          <a:p>
            <a:r>
              <a:rPr lang="en-US" dirty="0"/>
              <a:t>Bootstrapping Model Stability</a:t>
            </a:r>
          </a:p>
        </p:txBody>
      </p:sp>
    </p:spTree>
    <p:extLst>
      <p:ext uri="{BB962C8B-B14F-4D97-AF65-F5344CB8AC3E}">
        <p14:creationId xmlns:p14="http://schemas.microsoft.com/office/powerpoint/2010/main" val="97032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results by replicate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D851A2-FF52-4298-AF6F-50649C74E517}"/>
              </a:ext>
            </a:extLst>
          </p:cNvPr>
          <p:cNvSpPr/>
          <p:nvPr/>
        </p:nvSpPr>
        <p:spPr>
          <a:xfrm>
            <a:off x="652007" y="1720840"/>
            <a:ext cx="1081377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replicate;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&amp;categorical_1/selection=forward;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04442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149EBF-0B60-4486-B622-B6823075B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2614612"/>
            <a:ext cx="1048702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5301" y="-10633"/>
            <a:ext cx="4696326" cy="1325563"/>
          </a:xfrm>
        </p:spPr>
        <p:txBody>
          <a:bodyPr/>
          <a:lstStyle/>
          <a:p>
            <a:r>
              <a:rPr lang="en-US" dirty="0"/>
              <a:t>Do it a lot of times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3182" y="1493776"/>
            <a:ext cx="102810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2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=a.chd2018_a,outdat=</a:t>
            </a:r>
            <a:r>
              <a:rPr lang="en-US" sz="2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bootsamps,reps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2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200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D82DA0-055A-4295-B9E2-50605FE5E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638" y="2391851"/>
            <a:ext cx="3286125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5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 variable selection on each replicate and output estimated coefficients.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BE4D77-E315-442C-A44A-17A70447AD5C}"/>
              </a:ext>
            </a:extLst>
          </p:cNvPr>
          <p:cNvSpPr/>
          <p:nvPr/>
        </p:nvSpPr>
        <p:spPr>
          <a:xfrm>
            <a:off x="225287" y="1690688"/>
            <a:ext cx="11966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replicate;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pt-BR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pt-B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t-BR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pt-B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t-BR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pt-B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pt-BR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pt-B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t-BR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pt-B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41486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C017F5-9B61-4010-BD91-9841A1107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914" y="2344848"/>
            <a:ext cx="30956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4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83A6B-A79C-4E71-B5D5-4F970993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297" y="10727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The outset option creates a value for each variable in the model statement.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When a selection method is specified, the value is set to missing for those variables not selected.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F08088-A026-460E-8BE5-2D6914283C94}"/>
              </a:ext>
            </a:extLst>
          </p:cNvPr>
          <p:cNvSpPr/>
          <p:nvPr/>
        </p:nvSpPr>
        <p:spPr>
          <a:xfrm>
            <a:off x="703028" y="3808737"/>
            <a:ext cx="111682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=tmp.nh1diet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dead=age male black calories--cholesterol/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532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AA5BF0-E247-4006-AC9B-4110F3E929C2}"/>
              </a:ext>
            </a:extLst>
          </p:cNvPr>
          <p:cNvSpPr/>
          <p:nvPr/>
        </p:nvSpPr>
        <p:spPr>
          <a:xfrm>
            <a:off x="437321" y="382012"/>
            <a:ext cx="1164866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=tmp.nh1diet,outdat=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bootsamps,reps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replicate;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dead=age male black calories--cholesterol/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t-BR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t-BR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pt-BR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0346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8775E0-73CC-42B2-9900-2C2878E20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1181100"/>
            <a:ext cx="4953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3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668" y="786810"/>
            <a:ext cx="9144000" cy="897823"/>
          </a:xfrm>
        </p:spPr>
        <p:txBody>
          <a:bodyPr>
            <a:normAutofit fontScale="90000"/>
          </a:bodyPr>
          <a:lstStyle/>
          <a:p>
            <a:r>
              <a:rPr lang="en-US" dirty="0"/>
              <a:t>The Main Effects Model (Forward Selection)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68BA49-9268-45A2-9D00-E1A14B0FE121}"/>
              </a:ext>
            </a:extLst>
          </p:cNvPr>
          <p:cNvSpPr/>
          <p:nvPr/>
        </p:nvSpPr>
        <p:spPr>
          <a:xfrm>
            <a:off x="1308538" y="209208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&amp;categorical_1/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966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these results?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678ED8-0F38-4AA2-A1E0-69B945AF2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612" y="1924050"/>
            <a:ext cx="391477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3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“stability” mean in this context?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594" y="2538663"/>
            <a:ext cx="10976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we sampled the population from which this data was selected multiple times, and we did the same modeling strategy, how often would we get the same model?</a:t>
            </a:r>
          </a:p>
        </p:txBody>
      </p:sp>
    </p:spTree>
    <p:extLst>
      <p:ext uri="{BB962C8B-B14F-4D97-AF65-F5344CB8AC3E}">
        <p14:creationId xmlns:p14="http://schemas.microsoft.com/office/powerpoint/2010/main" val="232347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A254-8772-49C1-A5DC-3DD6A67A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933" y="0"/>
            <a:ext cx="3327400" cy="1325563"/>
          </a:xfrm>
        </p:spPr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DA6179-A50F-4CDE-81DC-90411A217030}"/>
              </a:ext>
            </a:extLst>
          </p:cNvPr>
          <p:cNvSpPr txBox="1"/>
          <p:nvPr/>
        </p:nvSpPr>
        <p:spPr>
          <a:xfrm>
            <a:off x="3547533" y="1564066"/>
            <a:ext cx="3836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Select bootstrap samples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A35C6F-F0F8-4C28-AB80-3AE65029A39B}"/>
              </a:ext>
            </a:extLst>
          </p:cNvPr>
          <p:cNvSpPr txBox="1"/>
          <p:nvPr/>
        </p:nvSpPr>
        <p:spPr>
          <a:xfrm>
            <a:off x="2387600" y="2726267"/>
            <a:ext cx="6795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Summarize each bootstrap sample separately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FA4DD2-6B0B-4DD3-8900-B8DFD2CC277F}"/>
              </a:ext>
            </a:extLst>
          </p:cNvPr>
          <p:cNvSpPr txBox="1"/>
          <p:nvPr/>
        </p:nvSpPr>
        <p:spPr>
          <a:xfrm>
            <a:off x="1409159" y="3996267"/>
            <a:ext cx="9629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Draw inferences based on the distribution of the summarizations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30006-EB72-4A5C-8718-E8C42372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6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061" y="22683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Some details:</a:t>
            </a:r>
            <a:br>
              <a:rPr lang="en-US" dirty="0"/>
            </a:br>
            <a:r>
              <a:rPr lang="en-US" dirty="0" err="1"/>
              <a:t>outest</a:t>
            </a:r>
            <a:br>
              <a:rPr lang="en-US" dirty="0"/>
            </a:br>
            <a:r>
              <a:rPr lang="en-US" dirty="0" err="1"/>
              <a:t>noprint</a:t>
            </a:r>
            <a:r>
              <a:rPr lang="en-US" dirty="0"/>
              <a:t> keyword</a:t>
            </a:r>
            <a:br>
              <a:rPr lang="en-US" dirty="0"/>
            </a:br>
            <a:r>
              <a:rPr lang="en-US" dirty="0"/>
              <a:t>by group processing</a:t>
            </a:r>
          </a:p>
        </p:txBody>
      </p:sp>
    </p:spTree>
    <p:extLst>
      <p:ext uri="{BB962C8B-B14F-4D97-AF65-F5344CB8AC3E}">
        <p14:creationId xmlns:p14="http://schemas.microsoft.com/office/powerpoint/2010/main" val="163567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noprint</a:t>
            </a:r>
            <a:r>
              <a:rPr lang="en-US" dirty="0"/>
              <a:t> keyword, </a:t>
            </a:r>
            <a:r>
              <a:rPr lang="en-US" dirty="0" err="1"/>
              <a:t>outest</a:t>
            </a:r>
            <a:r>
              <a:rPr lang="en-US" dirty="0"/>
              <a:t>= option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70121" y="1690688"/>
            <a:ext cx="119297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tmp.chdfm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chd10yr=age male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=forward;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661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12A7C9-0919-49E7-8C49-7B1707504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017" y="500766"/>
            <a:ext cx="3914775" cy="3009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F4E2072-179B-4B49-A48E-31A1772C9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756" y="4113309"/>
            <a:ext cx="9906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0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86" y="223284"/>
            <a:ext cx="12000614" cy="1325563"/>
          </a:xfrm>
        </p:spPr>
        <p:txBody>
          <a:bodyPr>
            <a:normAutofit/>
          </a:bodyPr>
          <a:lstStyle/>
          <a:p>
            <a:r>
              <a:rPr lang="en-US" dirty="0"/>
              <a:t>Select 5 bootstrap samples to work out details of by group processing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C64559-FCFB-47F4-9614-1E6DCED9C322}"/>
              </a:ext>
            </a:extLst>
          </p:cNvPr>
          <p:cNvSpPr/>
          <p:nvPr/>
        </p:nvSpPr>
        <p:spPr>
          <a:xfrm>
            <a:off x="1685676" y="2056263"/>
            <a:ext cx="8706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=a.chd2018_a,outdat=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A47437-6D70-4862-82DE-30509D277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213" y="2678099"/>
            <a:ext cx="329565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88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500</Words>
  <Application>Microsoft Office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Lucida Console</vt:lpstr>
      <vt:lpstr>Office Theme</vt:lpstr>
      <vt:lpstr>Bootstrapping Model Stability</vt:lpstr>
      <vt:lpstr>The Main Effects Model (Forward Selection)</vt:lpstr>
      <vt:lpstr>How stable are these results?</vt:lpstr>
      <vt:lpstr>What does “stability” mean in this context?</vt:lpstr>
      <vt:lpstr>The Process</vt:lpstr>
      <vt:lpstr>Some details: outest noprint keyword by group processing</vt:lpstr>
      <vt:lpstr>noprint keyword, outest= option</vt:lpstr>
      <vt:lpstr>PowerPoint Presentation</vt:lpstr>
      <vt:lpstr>Select 5 bootstrap samples to work out details of by group processing</vt:lpstr>
      <vt:lpstr>Logistic results by replicate</vt:lpstr>
      <vt:lpstr>PowerPoint Presentation</vt:lpstr>
      <vt:lpstr>Do it a lot of times</vt:lpstr>
      <vt:lpstr>Do variable selection on each replicate and output estimated coefficients.</vt:lpstr>
      <vt:lpstr>PowerPoint Presentation</vt:lpstr>
      <vt:lpstr>The outset option creates a value for each variable in the model statement.  When a selection method is specified, the value is set to missing for those variables not selected.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Main Effects Model (Forward Selection)</dc:title>
  <dc:creator>Dan McGee</dc:creator>
  <cp:lastModifiedBy>Dan McGee</cp:lastModifiedBy>
  <cp:revision>31</cp:revision>
  <dcterms:created xsi:type="dcterms:W3CDTF">2014-10-02T23:02:26Z</dcterms:created>
  <dcterms:modified xsi:type="dcterms:W3CDTF">2018-05-29T18:52:11Z</dcterms:modified>
</cp:coreProperties>
</file>