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1" r:id="rId3"/>
    <p:sldId id="258" r:id="rId4"/>
    <p:sldId id="259" r:id="rId5"/>
    <p:sldId id="262" r:id="rId6"/>
    <p:sldId id="260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2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CDF7D2-9A1D-46D1-99A6-12A7FABBCEC5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7F6095-FF64-42CB-8504-70BAB8F70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396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C08CA-1B03-4651-8077-E71179CB68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92ED9D-CEE7-40DE-BCBA-34FFB3AE0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776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E516C-1FF7-4BFD-8F06-4CB8E6BBD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456A9C-9415-4FAF-99A3-E252B98F36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F53939-75B4-41B6-9A72-4727970B0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56D6F-6B41-451B-A9BF-BF187DE835C1}" type="datetime1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B02B90-9B86-4440-A019-C0938D864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B112BF-DD68-4E7E-BF6A-48F32DC4F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539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DAE366-AF2D-4D2C-8DCB-A262B4600A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5950CB-9471-4ADB-A600-2E79252C99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4CE5D9-1B4F-48C9-A256-7D2E8E8A6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1890-8763-4059-91A4-22E969A866A5}" type="datetime1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075D48-65A4-4322-A5F3-65C166295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8D087B-295C-4708-AB61-6C219CB82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151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64548-40AF-4C61-B925-78C0F7B4F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9A037-D116-46C3-A599-B19A28519A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134CB2-F403-4419-B308-5E3720992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E3BD7-DE41-4B3C-B7EB-132E6B18DCBC}" type="datetime1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370C4E-1D0C-4AFD-AB69-6A08E435E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B3EB27-BBF5-43D2-BE96-543342F76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3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94878-7A5F-4BEF-B3DC-C3B7AFE20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6D6294-6661-471A-866B-DA5B0CE736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14BAEC-D12A-49B3-842B-859A4CB0F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36040-03C4-4E84-AAD0-B446978F138D}" type="datetime1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16C190-3E17-4965-9153-57648101D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8AAA04-6100-4FC0-A7BA-136486C24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080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74130-6A03-4CBE-8118-D3974846F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D36902-BA1D-4F46-B508-195A191957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096B63-1A3A-428F-86A7-BFC66FD597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3F9805-FBE7-4488-A47D-34C5A2572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724F6-A800-4994-8B37-491170ECF2D7}" type="datetime1">
              <a:rPr lang="en-US" smtClean="0"/>
              <a:t>6/6/2018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26363D-3297-49DF-B32E-0306CE1F7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AD578B-0312-4E8E-8316-1587C287D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250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E41CA-A7EA-4412-9938-2AE7CCD78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7B2CD-2796-4BC8-A4C1-4FAE74E457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7BC4B6-23B0-4E0F-9293-A5B469F04B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B995BB-B852-4547-ACFC-F0D13D2FF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548606-CCC5-4269-BC20-F9A72E1C65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708153-CB15-409C-9FD9-B386DD635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BFB8-3288-4E99-B570-D019A5815C92}" type="datetime1">
              <a:rPr lang="en-US" smtClean="0"/>
              <a:t>6/6/2018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18AF49-3592-402F-AD5D-CC17DD55C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37E648-9733-45AC-A0F8-8C33E76FC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876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F314F-F5F2-409E-8EB7-85959B1A0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0BA683-8A9B-4910-BDD6-24191A986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860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950317-80AA-43BA-83FE-F016F59B4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5E90A-B8C7-411E-B82C-6DC060DDE145}" type="datetime1">
              <a:rPr lang="en-US" smtClean="0"/>
              <a:t>6/6/2018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50EE62-5785-4089-8229-447485311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E0C7F7-95D1-4C5B-AFEB-CC30455BA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13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5302E-BFB6-4EAE-A82E-C0CF7A675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D2D85E-1354-4322-8A22-14666CCA8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45AFB2-60AF-406C-A9D1-8A4E4ACC09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7F73B6-377D-4BA4-84CA-73A7D41EA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2028B-7C34-4FDB-AA77-3992B8512B33}" type="datetime1">
              <a:rPr lang="en-US" smtClean="0"/>
              <a:t>6/6/2018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215E33-F2F9-4953-8788-1215769BC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32749F-0CE5-4E12-BA7B-C02EBBA6E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579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2D8FC-573F-4258-AA63-1EB11A255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00C5E7-5C60-44B6-990C-E31D6B22D0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6E3C72-BC5B-4CC3-A5A5-7C862EEB36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FEDBF7-EF3B-4D60-891D-E536F40F6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5D7E-FE1D-4E83-A1D6-05136A44A742}" type="datetime1">
              <a:rPr lang="en-US" smtClean="0"/>
              <a:t>6/6/2018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471E82-AE5C-4F20-8674-19DF290BF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076138-8AFB-405C-9777-053F70D46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846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80F67F-F879-4057-B9B5-9C4AE67C5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2E28C5-8D71-48E7-83CE-1FA8CFC776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97ABB4-0571-4C73-A12A-CCFFC86337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300F0-2B6A-4A23-A66D-527BD03DE9E0}" type="datetime1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C0F3BA-6883-4B89-8CBD-1349711C44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724904-C5A5-4DBB-A3FC-1C8DCEEDD3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372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1A0CF6F-60DC-4AFB-B220-DB5608761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0077" y="1908314"/>
            <a:ext cx="4913905" cy="1049572"/>
          </a:xfrm>
        </p:spPr>
        <p:txBody>
          <a:bodyPr/>
          <a:lstStyle/>
          <a:p>
            <a:r>
              <a:rPr lang="en-US" dirty="0"/>
              <a:t>Coming to Closure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0CFDFA-CAAE-4B6A-B904-77292C885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1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706699E-4AAC-43D0-82E9-4B7F26DD2891}"/>
              </a:ext>
            </a:extLst>
          </p:cNvPr>
          <p:cNvSpPr txBox="1"/>
          <p:nvPr/>
        </p:nvSpPr>
        <p:spPr>
          <a:xfrm>
            <a:off x="3050650" y="4885812"/>
            <a:ext cx="43396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The caveat again</a:t>
            </a:r>
          </a:p>
        </p:txBody>
      </p:sp>
    </p:spTree>
    <p:extLst>
      <p:ext uri="{BB962C8B-B14F-4D97-AF65-F5344CB8AC3E}">
        <p14:creationId xmlns:p14="http://schemas.microsoft.com/office/powerpoint/2010/main" val="2596890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A813F6C-F5AC-4CEA-BA7B-7EB6950DE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2</a:t>
            </a:fld>
            <a:endParaRPr lang="en-US"/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DC09A49A-8C6B-4701-892C-1CB3335BD224}"/>
              </a:ext>
            </a:extLst>
          </p:cNvPr>
          <p:cNvSpPr txBox="1">
            <a:spLocks/>
          </p:cNvSpPr>
          <p:nvPr/>
        </p:nvSpPr>
        <p:spPr>
          <a:xfrm>
            <a:off x="2615979" y="1644354"/>
            <a:ext cx="5168348" cy="10495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b="0" dirty="0"/>
              <a:t>A “shotgun”  approach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0144BC-1F5B-4DBF-802D-9ABCC8A42089}"/>
              </a:ext>
            </a:extLst>
          </p:cNvPr>
          <p:cNvSpPr txBox="1"/>
          <p:nvPr/>
        </p:nvSpPr>
        <p:spPr>
          <a:xfrm>
            <a:off x="3308770" y="3257656"/>
            <a:ext cx="65027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Do several things (perhaps in several ways).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BB45F7-8869-4AB7-ABEF-895E93FD59DC}"/>
              </a:ext>
            </a:extLst>
          </p:cNvPr>
          <p:cNvSpPr txBox="1"/>
          <p:nvPr/>
        </p:nvSpPr>
        <p:spPr>
          <a:xfrm>
            <a:off x="3308770" y="4344607"/>
            <a:ext cx="40887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Look for consistent results.</a:t>
            </a:r>
          </a:p>
        </p:txBody>
      </p:sp>
    </p:spTree>
    <p:extLst>
      <p:ext uri="{BB962C8B-B14F-4D97-AF65-F5344CB8AC3E}">
        <p14:creationId xmlns:p14="http://schemas.microsoft.com/office/powerpoint/2010/main" val="955789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33CC6-2A17-45AB-B445-3A6279203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0669" y="0"/>
            <a:ext cx="4369904" cy="1050207"/>
          </a:xfrm>
        </p:spPr>
        <p:txBody>
          <a:bodyPr/>
          <a:lstStyle/>
          <a:p>
            <a:r>
              <a:rPr lang="en-US" dirty="0"/>
              <a:t>Transformations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6F983C2-6F3F-4D9F-80FE-E68EC0F37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3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148D08E-E2D4-44C0-93D9-5F9897F4F56F}"/>
              </a:ext>
            </a:extLst>
          </p:cNvPr>
          <p:cNvSpPr txBox="1"/>
          <p:nvPr/>
        </p:nvSpPr>
        <p:spPr>
          <a:xfrm>
            <a:off x="3053301" y="1534602"/>
            <a:ext cx="54387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Logit plots (several different groups)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0DF2D9-47A3-4F34-AD89-25A545B1B645}"/>
              </a:ext>
            </a:extLst>
          </p:cNvPr>
          <p:cNvSpPr txBox="1"/>
          <p:nvPr/>
        </p:nvSpPr>
        <p:spPr>
          <a:xfrm>
            <a:off x="3053301" y="2775005"/>
            <a:ext cx="6532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Calibration plots if you prefer them (I don’t)</a:t>
            </a:r>
          </a:p>
        </p:txBody>
      </p:sp>
    </p:spTree>
    <p:extLst>
      <p:ext uri="{BB962C8B-B14F-4D97-AF65-F5344CB8AC3E}">
        <p14:creationId xmlns:p14="http://schemas.microsoft.com/office/powerpoint/2010/main" val="2769344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160B0-CE24-41B8-9439-14B3BCAF0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9108" y="0"/>
            <a:ext cx="3153355" cy="1325563"/>
          </a:xfrm>
        </p:spPr>
        <p:txBody>
          <a:bodyPr/>
          <a:lstStyle/>
          <a:p>
            <a:r>
              <a:rPr lang="en-US" dirty="0"/>
              <a:t>Interactions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C3DD84C-A67C-4CDA-8D7F-9D29A6340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4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587B020-600D-4502-B272-0640B24802C6}"/>
              </a:ext>
            </a:extLst>
          </p:cNvPr>
          <p:cNvSpPr txBox="1"/>
          <p:nvPr/>
        </p:nvSpPr>
        <p:spPr>
          <a:xfrm>
            <a:off x="971120" y="1592096"/>
            <a:ext cx="916526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Subject matter driven (gender and age)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F39557-AD7A-424B-81F5-B7C50A0C7626}"/>
              </a:ext>
            </a:extLst>
          </p:cNvPr>
          <p:cNvSpPr txBox="1"/>
          <p:nvPr/>
        </p:nvSpPr>
        <p:spPr>
          <a:xfrm>
            <a:off x="971120" y="3251553"/>
            <a:ext cx="152157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Other</a:t>
            </a:r>
          </a:p>
        </p:txBody>
      </p:sp>
    </p:spTree>
    <p:extLst>
      <p:ext uri="{BB962C8B-B14F-4D97-AF65-F5344CB8AC3E}">
        <p14:creationId xmlns:p14="http://schemas.microsoft.com/office/powerpoint/2010/main" val="994753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27E0CE5-8DED-4CF2-954D-07243C302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5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1ABFE6-DF66-4B76-B5C7-65B4010092CE}"/>
              </a:ext>
            </a:extLst>
          </p:cNvPr>
          <p:cNvSpPr txBox="1"/>
          <p:nvPr/>
        </p:nvSpPr>
        <p:spPr>
          <a:xfrm>
            <a:off x="642835" y="971018"/>
            <a:ext cx="109938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Model complexity is judged in terms of the number of parameters in the model.</a:t>
            </a:r>
          </a:p>
        </p:txBody>
      </p:sp>
    </p:spTree>
    <p:extLst>
      <p:ext uri="{BB962C8B-B14F-4D97-AF65-F5344CB8AC3E}">
        <p14:creationId xmlns:p14="http://schemas.microsoft.com/office/powerpoint/2010/main" val="2554384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470927D-182F-401D-B55F-413A3EFA3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C4A4CE-55D3-4407-839C-5EFA30680D84}"/>
              </a:ext>
            </a:extLst>
          </p:cNvPr>
          <p:cNvSpPr txBox="1"/>
          <p:nvPr/>
        </p:nvSpPr>
        <p:spPr>
          <a:xfrm>
            <a:off x="612659" y="522410"/>
            <a:ext cx="1029572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In examining transforms most of the  things we do are in a two dimensional space (outcome and 1 variable)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8EC5BD2-943F-43D4-A2F7-005D24721B10}"/>
              </a:ext>
            </a:extLst>
          </p:cNvPr>
          <p:cNvSpPr txBox="1"/>
          <p:nvPr/>
        </p:nvSpPr>
        <p:spPr>
          <a:xfrm>
            <a:off x="602618" y="2961733"/>
            <a:ext cx="1030576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Our model (main effects) has 9 dimensions (outcome and 8 variables)</a:t>
            </a:r>
          </a:p>
        </p:txBody>
      </p:sp>
    </p:spTree>
    <p:extLst>
      <p:ext uri="{BB962C8B-B14F-4D97-AF65-F5344CB8AC3E}">
        <p14:creationId xmlns:p14="http://schemas.microsoft.com/office/powerpoint/2010/main" val="2736096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33A98D9-0BBB-4476-B257-A09D54ACE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7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0C50B25-53F7-4CE5-BACC-ADC399E3E6A1}"/>
              </a:ext>
            </a:extLst>
          </p:cNvPr>
          <p:cNvSpPr txBox="1"/>
          <p:nvPr/>
        </p:nvSpPr>
        <p:spPr>
          <a:xfrm>
            <a:off x="1158240" y="2767584"/>
            <a:ext cx="962936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Problem context often dictates decisions.</a:t>
            </a:r>
          </a:p>
        </p:txBody>
      </p:sp>
    </p:spTree>
    <p:extLst>
      <p:ext uri="{BB962C8B-B14F-4D97-AF65-F5344CB8AC3E}">
        <p14:creationId xmlns:p14="http://schemas.microsoft.com/office/powerpoint/2010/main" val="272415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117</Words>
  <Application>Microsoft Office PowerPoint</Application>
  <PresentationFormat>Widescreen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Coming to Closure</vt:lpstr>
      <vt:lpstr>PowerPoint Presentation</vt:lpstr>
      <vt:lpstr>Transformations</vt:lpstr>
      <vt:lpstr>Interactions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McGee</dc:creator>
  <cp:lastModifiedBy>Dan McGee</cp:lastModifiedBy>
  <cp:revision>14</cp:revision>
  <dcterms:created xsi:type="dcterms:W3CDTF">2018-03-02T15:45:04Z</dcterms:created>
  <dcterms:modified xsi:type="dcterms:W3CDTF">2018-06-06T13:00:51Z</dcterms:modified>
</cp:coreProperties>
</file>