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8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F7D2-9A1D-46D1-99A6-12A7FABBCEC5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F6095-FF64-42CB-8504-70BAB8F7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9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6D6F-6B41-451B-A9BF-BF187DE835C1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1890-8763-4059-91A4-22E969A866A5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3BD7-DE41-4B3C-B7EB-132E6B18DCBC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36040-03C4-4E84-AAD0-B446978F138D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24F6-A800-4994-8B37-491170ECF2D7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BFB8-3288-4E99-B570-D019A5815C92}" type="datetime1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E90A-B8C7-411E-B82C-6DC060DDE145}" type="datetime1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028B-7C34-4FDB-AA77-3992B8512B33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5D7E-FE1D-4E83-A1D6-05136A44A742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300F0-2B6A-4A23-A66D-527BD03DE9E0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077" y="1908314"/>
            <a:ext cx="4913905" cy="1049572"/>
          </a:xfrm>
        </p:spPr>
        <p:txBody>
          <a:bodyPr/>
          <a:lstStyle/>
          <a:p>
            <a:r>
              <a:rPr lang="en-US" dirty="0"/>
              <a:t>Coming to Closure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FDFA-CAAE-4B6A-B904-77292C88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06699E-4AAC-43D0-82E9-4B7F26DD2891}"/>
              </a:ext>
            </a:extLst>
          </p:cNvPr>
          <p:cNvSpPr txBox="1"/>
          <p:nvPr/>
        </p:nvSpPr>
        <p:spPr>
          <a:xfrm>
            <a:off x="3050650" y="4885812"/>
            <a:ext cx="4339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The caveat again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813F6C-F5AC-4CEA-BA7B-7EB6950DE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</a:t>
            </a:fld>
            <a:endParaRPr lang="en-US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DC09A49A-8C6B-4701-892C-1CB3335BD224}"/>
              </a:ext>
            </a:extLst>
          </p:cNvPr>
          <p:cNvSpPr txBox="1">
            <a:spLocks/>
          </p:cNvSpPr>
          <p:nvPr/>
        </p:nvSpPr>
        <p:spPr>
          <a:xfrm>
            <a:off x="2615979" y="1644354"/>
            <a:ext cx="5168348" cy="1049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0" dirty="0"/>
              <a:t>A “shotgun”  approach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0144BC-1F5B-4DBF-802D-9ABCC8A42089}"/>
              </a:ext>
            </a:extLst>
          </p:cNvPr>
          <p:cNvSpPr txBox="1"/>
          <p:nvPr/>
        </p:nvSpPr>
        <p:spPr>
          <a:xfrm>
            <a:off x="3308770" y="3257656"/>
            <a:ext cx="6502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 several things (perhaps in several ways).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BB45F7-8869-4AB7-ABEF-895E93FD59DC}"/>
              </a:ext>
            </a:extLst>
          </p:cNvPr>
          <p:cNvSpPr txBox="1"/>
          <p:nvPr/>
        </p:nvSpPr>
        <p:spPr>
          <a:xfrm>
            <a:off x="3308770" y="4344607"/>
            <a:ext cx="4088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Look for consistent results.</a:t>
            </a:r>
          </a:p>
        </p:txBody>
      </p:sp>
    </p:spTree>
    <p:extLst>
      <p:ext uri="{BB962C8B-B14F-4D97-AF65-F5344CB8AC3E}">
        <p14:creationId xmlns:p14="http://schemas.microsoft.com/office/powerpoint/2010/main" val="9557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33CC6-2A17-45AB-B445-3A62792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0669" y="0"/>
            <a:ext cx="4369904" cy="1050207"/>
          </a:xfrm>
        </p:spPr>
        <p:txBody>
          <a:bodyPr/>
          <a:lstStyle/>
          <a:p>
            <a:r>
              <a:rPr lang="en-US" dirty="0"/>
              <a:t>Transformations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F983C2-6F3F-4D9F-80FE-E68EC0F3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48D08E-E2D4-44C0-93D9-5F9897F4F56F}"/>
              </a:ext>
            </a:extLst>
          </p:cNvPr>
          <p:cNvSpPr txBox="1"/>
          <p:nvPr/>
        </p:nvSpPr>
        <p:spPr>
          <a:xfrm>
            <a:off x="3053301" y="1534602"/>
            <a:ext cx="5438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Logit plots (several different groups)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0DF2D9-47A3-4F34-AD89-25A545B1B645}"/>
              </a:ext>
            </a:extLst>
          </p:cNvPr>
          <p:cNvSpPr txBox="1"/>
          <p:nvPr/>
        </p:nvSpPr>
        <p:spPr>
          <a:xfrm>
            <a:off x="3053301" y="2775005"/>
            <a:ext cx="6532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Calibration plots if you prefer them (I don’t)</a:t>
            </a:r>
          </a:p>
        </p:txBody>
      </p:sp>
    </p:spTree>
    <p:extLst>
      <p:ext uri="{BB962C8B-B14F-4D97-AF65-F5344CB8AC3E}">
        <p14:creationId xmlns:p14="http://schemas.microsoft.com/office/powerpoint/2010/main" val="276934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60B0-CE24-41B8-9439-14B3BCAF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9108" y="0"/>
            <a:ext cx="3153355" cy="1325563"/>
          </a:xfrm>
        </p:spPr>
        <p:txBody>
          <a:bodyPr/>
          <a:lstStyle/>
          <a:p>
            <a:r>
              <a:rPr lang="en-US" dirty="0"/>
              <a:t>Interactions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3DD84C-A67C-4CDA-8D7F-9D29A634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87B020-600D-4502-B272-0640B24802C6}"/>
              </a:ext>
            </a:extLst>
          </p:cNvPr>
          <p:cNvSpPr txBox="1"/>
          <p:nvPr/>
        </p:nvSpPr>
        <p:spPr>
          <a:xfrm>
            <a:off x="971120" y="1592096"/>
            <a:ext cx="9165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Subject matter driven (gender and age)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39557-AD7A-424B-81F5-B7C50A0C7626}"/>
              </a:ext>
            </a:extLst>
          </p:cNvPr>
          <p:cNvSpPr txBox="1"/>
          <p:nvPr/>
        </p:nvSpPr>
        <p:spPr>
          <a:xfrm>
            <a:off x="971120" y="3251553"/>
            <a:ext cx="1521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99475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7E0CE5-8DED-4CF2-954D-07243C30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1ABFE6-DF66-4B76-B5C7-65B4010092CE}"/>
              </a:ext>
            </a:extLst>
          </p:cNvPr>
          <p:cNvSpPr txBox="1"/>
          <p:nvPr/>
        </p:nvSpPr>
        <p:spPr>
          <a:xfrm>
            <a:off x="642835" y="971018"/>
            <a:ext cx="109938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Model complexity is judged in terms of the number of parameters in the model.</a:t>
            </a:r>
          </a:p>
        </p:txBody>
      </p:sp>
    </p:spTree>
    <p:extLst>
      <p:ext uri="{BB962C8B-B14F-4D97-AF65-F5344CB8AC3E}">
        <p14:creationId xmlns:p14="http://schemas.microsoft.com/office/powerpoint/2010/main" val="255438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70927D-182F-401D-B55F-413A3EFA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4A4CE-55D3-4407-839C-5EFA30680D84}"/>
              </a:ext>
            </a:extLst>
          </p:cNvPr>
          <p:cNvSpPr txBox="1"/>
          <p:nvPr/>
        </p:nvSpPr>
        <p:spPr>
          <a:xfrm>
            <a:off x="612659" y="522410"/>
            <a:ext cx="102957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In examining transforms most of the  things we do are in a two dimensional space (outcome and 1 variable)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C5BD2-943F-43D4-A2F7-005D24721B10}"/>
              </a:ext>
            </a:extLst>
          </p:cNvPr>
          <p:cNvSpPr txBox="1"/>
          <p:nvPr/>
        </p:nvSpPr>
        <p:spPr>
          <a:xfrm>
            <a:off x="602618" y="2961733"/>
            <a:ext cx="103057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Our model (main effects) has 9 dimensions (outcome and 8 variables)</a:t>
            </a:r>
          </a:p>
        </p:txBody>
      </p:sp>
    </p:spTree>
    <p:extLst>
      <p:ext uri="{BB962C8B-B14F-4D97-AF65-F5344CB8AC3E}">
        <p14:creationId xmlns:p14="http://schemas.microsoft.com/office/powerpoint/2010/main" val="273609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3A98D9-0BBB-4476-B257-A09D54ACE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C50B25-53F7-4CE5-BACC-ADC399E3E6A1}"/>
              </a:ext>
            </a:extLst>
          </p:cNvPr>
          <p:cNvSpPr txBox="1"/>
          <p:nvPr/>
        </p:nvSpPr>
        <p:spPr>
          <a:xfrm>
            <a:off x="1158240" y="2767584"/>
            <a:ext cx="96293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Problem context often dictates decisions.</a:t>
            </a:r>
          </a:p>
        </p:txBody>
      </p:sp>
    </p:spTree>
    <p:extLst>
      <p:ext uri="{BB962C8B-B14F-4D97-AF65-F5344CB8AC3E}">
        <p14:creationId xmlns:p14="http://schemas.microsoft.com/office/powerpoint/2010/main" val="27241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117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Coming to Closure</vt:lpstr>
      <vt:lpstr>PowerPoint Presentation</vt:lpstr>
      <vt:lpstr>Transformations</vt:lpstr>
      <vt:lpstr>Interactions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14</cp:revision>
  <dcterms:created xsi:type="dcterms:W3CDTF">2018-03-02T15:45:04Z</dcterms:created>
  <dcterms:modified xsi:type="dcterms:W3CDTF">2018-06-06T13:00:51Z</dcterms:modified>
</cp:coreProperties>
</file>