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0" d="100"/>
          <a:sy n="120" d="100"/>
        </p:scale>
        <p:origin x="17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4F452-6F82-4A4E-92CA-05B9E1B490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9F0776-F18A-4DE8-A409-78077D9B5D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3AC4E0-FA5F-4366-9B9B-108BC5F93E90}"/>
              </a:ext>
            </a:extLst>
          </p:cNvPr>
          <p:cNvSpPr>
            <a:spLocks noGrp="1"/>
          </p:cNvSpPr>
          <p:nvPr>
            <p:ph type="dt" sz="half" idx="10"/>
          </p:nvPr>
        </p:nvSpPr>
        <p:spPr/>
        <p:txBody>
          <a:bodyPr/>
          <a:lstStyle/>
          <a:p>
            <a:fld id="{3877E6D8-73E4-4D86-8816-42A6FB17C605}" type="datetimeFigureOut">
              <a:rPr lang="en-US" smtClean="0"/>
              <a:t>6/8/2018</a:t>
            </a:fld>
            <a:endParaRPr lang="en-US"/>
          </a:p>
        </p:txBody>
      </p:sp>
      <p:sp>
        <p:nvSpPr>
          <p:cNvPr id="5" name="Footer Placeholder 4">
            <a:extLst>
              <a:ext uri="{FF2B5EF4-FFF2-40B4-BE49-F238E27FC236}">
                <a16:creationId xmlns:a16="http://schemas.microsoft.com/office/drawing/2014/main" id="{0733C09C-5947-4160-877C-7CD8848DE4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6E1ED0-36C0-4A1E-8566-F8A5AAFA0603}"/>
              </a:ext>
            </a:extLst>
          </p:cNvPr>
          <p:cNvSpPr>
            <a:spLocks noGrp="1"/>
          </p:cNvSpPr>
          <p:nvPr>
            <p:ph type="sldNum" sz="quarter" idx="12"/>
          </p:nvPr>
        </p:nvSpPr>
        <p:spPr/>
        <p:txBody>
          <a:bodyPr/>
          <a:lstStyle/>
          <a:p>
            <a:fld id="{E4488AF4-C7EE-456A-BF02-2D06412EDDA8}" type="slidenum">
              <a:rPr lang="en-US" smtClean="0"/>
              <a:t>‹#›</a:t>
            </a:fld>
            <a:endParaRPr lang="en-US"/>
          </a:p>
        </p:txBody>
      </p:sp>
    </p:spTree>
    <p:extLst>
      <p:ext uri="{BB962C8B-B14F-4D97-AF65-F5344CB8AC3E}">
        <p14:creationId xmlns:p14="http://schemas.microsoft.com/office/powerpoint/2010/main" val="3550716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1E3DF-FDA8-4F46-B8FC-16F9B5278A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FA3981-AC6E-4B6E-AC02-B8925D875E9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07896A-0B8C-4DF3-91A4-1ED3B50B19CB}"/>
              </a:ext>
            </a:extLst>
          </p:cNvPr>
          <p:cNvSpPr>
            <a:spLocks noGrp="1"/>
          </p:cNvSpPr>
          <p:nvPr>
            <p:ph type="dt" sz="half" idx="10"/>
          </p:nvPr>
        </p:nvSpPr>
        <p:spPr/>
        <p:txBody>
          <a:bodyPr/>
          <a:lstStyle/>
          <a:p>
            <a:fld id="{3877E6D8-73E4-4D86-8816-42A6FB17C605}" type="datetimeFigureOut">
              <a:rPr lang="en-US" smtClean="0"/>
              <a:t>6/8/2018</a:t>
            </a:fld>
            <a:endParaRPr lang="en-US"/>
          </a:p>
        </p:txBody>
      </p:sp>
      <p:sp>
        <p:nvSpPr>
          <p:cNvPr id="5" name="Footer Placeholder 4">
            <a:extLst>
              <a:ext uri="{FF2B5EF4-FFF2-40B4-BE49-F238E27FC236}">
                <a16:creationId xmlns:a16="http://schemas.microsoft.com/office/drawing/2014/main" id="{69ABA376-4F0B-4588-9DFE-0287C39C75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BDE1B3-A9CF-4EF5-8609-FB3A5E6620A0}"/>
              </a:ext>
            </a:extLst>
          </p:cNvPr>
          <p:cNvSpPr>
            <a:spLocks noGrp="1"/>
          </p:cNvSpPr>
          <p:nvPr>
            <p:ph type="sldNum" sz="quarter" idx="12"/>
          </p:nvPr>
        </p:nvSpPr>
        <p:spPr/>
        <p:txBody>
          <a:bodyPr/>
          <a:lstStyle/>
          <a:p>
            <a:fld id="{E4488AF4-C7EE-456A-BF02-2D06412EDDA8}" type="slidenum">
              <a:rPr lang="en-US" smtClean="0"/>
              <a:t>‹#›</a:t>
            </a:fld>
            <a:endParaRPr lang="en-US"/>
          </a:p>
        </p:txBody>
      </p:sp>
    </p:spTree>
    <p:extLst>
      <p:ext uri="{BB962C8B-B14F-4D97-AF65-F5344CB8AC3E}">
        <p14:creationId xmlns:p14="http://schemas.microsoft.com/office/powerpoint/2010/main" val="218813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25F5D6-75D6-4C35-AD5E-B82C25C86A0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AF1911D-D913-4FD8-94A2-AE2BB92D442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2F9DF9-2199-4449-A91E-58631D32C711}"/>
              </a:ext>
            </a:extLst>
          </p:cNvPr>
          <p:cNvSpPr>
            <a:spLocks noGrp="1"/>
          </p:cNvSpPr>
          <p:nvPr>
            <p:ph type="dt" sz="half" idx="10"/>
          </p:nvPr>
        </p:nvSpPr>
        <p:spPr/>
        <p:txBody>
          <a:bodyPr/>
          <a:lstStyle/>
          <a:p>
            <a:fld id="{3877E6D8-73E4-4D86-8816-42A6FB17C605}" type="datetimeFigureOut">
              <a:rPr lang="en-US" smtClean="0"/>
              <a:t>6/8/2018</a:t>
            </a:fld>
            <a:endParaRPr lang="en-US"/>
          </a:p>
        </p:txBody>
      </p:sp>
      <p:sp>
        <p:nvSpPr>
          <p:cNvPr id="5" name="Footer Placeholder 4">
            <a:extLst>
              <a:ext uri="{FF2B5EF4-FFF2-40B4-BE49-F238E27FC236}">
                <a16:creationId xmlns:a16="http://schemas.microsoft.com/office/drawing/2014/main" id="{1977FC2C-FD94-45BB-9CD3-98FAB606C6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4D0003-940A-4632-A15C-95F6B6E92D19}"/>
              </a:ext>
            </a:extLst>
          </p:cNvPr>
          <p:cNvSpPr>
            <a:spLocks noGrp="1"/>
          </p:cNvSpPr>
          <p:nvPr>
            <p:ph type="sldNum" sz="quarter" idx="12"/>
          </p:nvPr>
        </p:nvSpPr>
        <p:spPr/>
        <p:txBody>
          <a:bodyPr/>
          <a:lstStyle/>
          <a:p>
            <a:fld id="{E4488AF4-C7EE-456A-BF02-2D06412EDDA8}" type="slidenum">
              <a:rPr lang="en-US" smtClean="0"/>
              <a:t>‹#›</a:t>
            </a:fld>
            <a:endParaRPr lang="en-US"/>
          </a:p>
        </p:txBody>
      </p:sp>
    </p:spTree>
    <p:extLst>
      <p:ext uri="{BB962C8B-B14F-4D97-AF65-F5344CB8AC3E}">
        <p14:creationId xmlns:p14="http://schemas.microsoft.com/office/powerpoint/2010/main" val="925764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22AD9-BB9A-4223-88E8-210B80AD05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C9C3A7-90FC-4ED8-B4ED-FE054CFB54E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65AC3-6240-47DD-82DC-10DB3FE06F6D}"/>
              </a:ext>
            </a:extLst>
          </p:cNvPr>
          <p:cNvSpPr>
            <a:spLocks noGrp="1"/>
          </p:cNvSpPr>
          <p:nvPr>
            <p:ph type="dt" sz="half" idx="10"/>
          </p:nvPr>
        </p:nvSpPr>
        <p:spPr/>
        <p:txBody>
          <a:bodyPr/>
          <a:lstStyle/>
          <a:p>
            <a:fld id="{3877E6D8-73E4-4D86-8816-42A6FB17C605}" type="datetimeFigureOut">
              <a:rPr lang="en-US" smtClean="0"/>
              <a:t>6/8/2018</a:t>
            </a:fld>
            <a:endParaRPr lang="en-US"/>
          </a:p>
        </p:txBody>
      </p:sp>
      <p:sp>
        <p:nvSpPr>
          <p:cNvPr id="5" name="Footer Placeholder 4">
            <a:extLst>
              <a:ext uri="{FF2B5EF4-FFF2-40B4-BE49-F238E27FC236}">
                <a16:creationId xmlns:a16="http://schemas.microsoft.com/office/drawing/2014/main" id="{532E4B7D-4FD2-4D3C-9059-E8C085759E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38894A-6AC6-45BA-BF7F-FEB00BF0A506}"/>
              </a:ext>
            </a:extLst>
          </p:cNvPr>
          <p:cNvSpPr>
            <a:spLocks noGrp="1"/>
          </p:cNvSpPr>
          <p:nvPr>
            <p:ph type="sldNum" sz="quarter" idx="12"/>
          </p:nvPr>
        </p:nvSpPr>
        <p:spPr/>
        <p:txBody>
          <a:bodyPr/>
          <a:lstStyle/>
          <a:p>
            <a:fld id="{E4488AF4-C7EE-456A-BF02-2D06412EDDA8}" type="slidenum">
              <a:rPr lang="en-US" smtClean="0"/>
              <a:t>‹#›</a:t>
            </a:fld>
            <a:endParaRPr lang="en-US"/>
          </a:p>
        </p:txBody>
      </p:sp>
    </p:spTree>
    <p:extLst>
      <p:ext uri="{BB962C8B-B14F-4D97-AF65-F5344CB8AC3E}">
        <p14:creationId xmlns:p14="http://schemas.microsoft.com/office/powerpoint/2010/main" val="3539806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5EB4D-008D-4ED1-84E6-478A24130B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D61527-0739-4898-9001-ED12EA2EC5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23CE223-3150-4ED8-A6EC-0E3D6D7C83BD}"/>
              </a:ext>
            </a:extLst>
          </p:cNvPr>
          <p:cNvSpPr>
            <a:spLocks noGrp="1"/>
          </p:cNvSpPr>
          <p:nvPr>
            <p:ph type="dt" sz="half" idx="10"/>
          </p:nvPr>
        </p:nvSpPr>
        <p:spPr/>
        <p:txBody>
          <a:bodyPr/>
          <a:lstStyle/>
          <a:p>
            <a:fld id="{3877E6D8-73E4-4D86-8816-42A6FB17C605}" type="datetimeFigureOut">
              <a:rPr lang="en-US" smtClean="0"/>
              <a:t>6/8/2018</a:t>
            </a:fld>
            <a:endParaRPr lang="en-US"/>
          </a:p>
        </p:txBody>
      </p:sp>
      <p:sp>
        <p:nvSpPr>
          <p:cNvPr id="5" name="Footer Placeholder 4">
            <a:extLst>
              <a:ext uri="{FF2B5EF4-FFF2-40B4-BE49-F238E27FC236}">
                <a16:creationId xmlns:a16="http://schemas.microsoft.com/office/drawing/2014/main" id="{B134125E-096E-420D-AABE-B67ACCC824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3D323A-B3C2-4C2F-9DFF-246020B168B9}"/>
              </a:ext>
            </a:extLst>
          </p:cNvPr>
          <p:cNvSpPr>
            <a:spLocks noGrp="1"/>
          </p:cNvSpPr>
          <p:nvPr>
            <p:ph type="sldNum" sz="quarter" idx="12"/>
          </p:nvPr>
        </p:nvSpPr>
        <p:spPr/>
        <p:txBody>
          <a:bodyPr/>
          <a:lstStyle/>
          <a:p>
            <a:fld id="{E4488AF4-C7EE-456A-BF02-2D06412EDDA8}" type="slidenum">
              <a:rPr lang="en-US" smtClean="0"/>
              <a:t>‹#›</a:t>
            </a:fld>
            <a:endParaRPr lang="en-US"/>
          </a:p>
        </p:txBody>
      </p:sp>
    </p:spTree>
    <p:extLst>
      <p:ext uri="{BB962C8B-B14F-4D97-AF65-F5344CB8AC3E}">
        <p14:creationId xmlns:p14="http://schemas.microsoft.com/office/powerpoint/2010/main" val="55519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060B6-5092-49D8-B011-22666256DC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1F143C-7AA3-4A21-965F-F3531BA41F6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45F8D3-F289-4BE3-BD60-BAD2328D6EC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169567-6ACE-4D76-97C0-1176E06591F6}"/>
              </a:ext>
            </a:extLst>
          </p:cNvPr>
          <p:cNvSpPr>
            <a:spLocks noGrp="1"/>
          </p:cNvSpPr>
          <p:nvPr>
            <p:ph type="dt" sz="half" idx="10"/>
          </p:nvPr>
        </p:nvSpPr>
        <p:spPr/>
        <p:txBody>
          <a:bodyPr/>
          <a:lstStyle/>
          <a:p>
            <a:fld id="{3877E6D8-73E4-4D86-8816-42A6FB17C605}" type="datetimeFigureOut">
              <a:rPr lang="en-US" smtClean="0"/>
              <a:t>6/8/2018</a:t>
            </a:fld>
            <a:endParaRPr lang="en-US"/>
          </a:p>
        </p:txBody>
      </p:sp>
      <p:sp>
        <p:nvSpPr>
          <p:cNvPr id="6" name="Footer Placeholder 5">
            <a:extLst>
              <a:ext uri="{FF2B5EF4-FFF2-40B4-BE49-F238E27FC236}">
                <a16:creationId xmlns:a16="http://schemas.microsoft.com/office/drawing/2014/main" id="{17F30A52-2B5B-497A-AFA1-B144427A3F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9A29A7-0922-4086-9C53-380C35C13CE6}"/>
              </a:ext>
            </a:extLst>
          </p:cNvPr>
          <p:cNvSpPr>
            <a:spLocks noGrp="1"/>
          </p:cNvSpPr>
          <p:nvPr>
            <p:ph type="sldNum" sz="quarter" idx="12"/>
          </p:nvPr>
        </p:nvSpPr>
        <p:spPr/>
        <p:txBody>
          <a:bodyPr/>
          <a:lstStyle/>
          <a:p>
            <a:fld id="{E4488AF4-C7EE-456A-BF02-2D06412EDDA8}" type="slidenum">
              <a:rPr lang="en-US" smtClean="0"/>
              <a:t>‹#›</a:t>
            </a:fld>
            <a:endParaRPr lang="en-US"/>
          </a:p>
        </p:txBody>
      </p:sp>
    </p:spTree>
    <p:extLst>
      <p:ext uri="{BB962C8B-B14F-4D97-AF65-F5344CB8AC3E}">
        <p14:creationId xmlns:p14="http://schemas.microsoft.com/office/powerpoint/2010/main" val="686344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5A1F8-49C8-45FE-9D0C-C2351E656F7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DE42F7D-CB19-4668-A143-7CD922C742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2BB243B-0AFC-4099-9925-D478BF0F67A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103B90-8C05-4EFA-9368-49F4562E80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99DA9E7-65DF-4057-B714-41E2F669D3A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63A51C-2D29-465D-9838-65BEECFA81D1}"/>
              </a:ext>
            </a:extLst>
          </p:cNvPr>
          <p:cNvSpPr>
            <a:spLocks noGrp="1"/>
          </p:cNvSpPr>
          <p:nvPr>
            <p:ph type="dt" sz="half" idx="10"/>
          </p:nvPr>
        </p:nvSpPr>
        <p:spPr/>
        <p:txBody>
          <a:bodyPr/>
          <a:lstStyle/>
          <a:p>
            <a:fld id="{3877E6D8-73E4-4D86-8816-42A6FB17C605}" type="datetimeFigureOut">
              <a:rPr lang="en-US" smtClean="0"/>
              <a:t>6/8/2018</a:t>
            </a:fld>
            <a:endParaRPr lang="en-US"/>
          </a:p>
        </p:txBody>
      </p:sp>
      <p:sp>
        <p:nvSpPr>
          <p:cNvPr id="8" name="Footer Placeholder 7">
            <a:extLst>
              <a:ext uri="{FF2B5EF4-FFF2-40B4-BE49-F238E27FC236}">
                <a16:creationId xmlns:a16="http://schemas.microsoft.com/office/drawing/2014/main" id="{9B63A379-45F0-4574-BBBA-168BD617C37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1F08637-BF5E-4145-BC5A-3B9EE10743DC}"/>
              </a:ext>
            </a:extLst>
          </p:cNvPr>
          <p:cNvSpPr>
            <a:spLocks noGrp="1"/>
          </p:cNvSpPr>
          <p:nvPr>
            <p:ph type="sldNum" sz="quarter" idx="12"/>
          </p:nvPr>
        </p:nvSpPr>
        <p:spPr/>
        <p:txBody>
          <a:bodyPr/>
          <a:lstStyle/>
          <a:p>
            <a:fld id="{E4488AF4-C7EE-456A-BF02-2D06412EDDA8}" type="slidenum">
              <a:rPr lang="en-US" smtClean="0"/>
              <a:t>‹#›</a:t>
            </a:fld>
            <a:endParaRPr lang="en-US"/>
          </a:p>
        </p:txBody>
      </p:sp>
    </p:spTree>
    <p:extLst>
      <p:ext uri="{BB962C8B-B14F-4D97-AF65-F5344CB8AC3E}">
        <p14:creationId xmlns:p14="http://schemas.microsoft.com/office/powerpoint/2010/main" val="2351130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DD021-8C77-4BFD-BED0-1D5A29EE94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6148100-6EB4-44F4-81D2-6D33980E613E}"/>
              </a:ext>
            </a:extLst>
          </p:cNvPr>
          <p:cNvSpPr>
            <a:spLocks noGrp="1"/>
          </p:cNvSpPr>
          <p:nvPr>
            <p:ph type="dt" sz="half" idx="10"/>
          </p:nvPr>
        </p:nvSpPr>
        <p:spPr/>
        <p:txBody>
          <a:bodyPr/>
          <a:lstStyle/>
          <a:p>
            <a:fld id="{3877E6D8-73E4-4D86-8816-42A6FB17C605}" type="datetimeFigureOut">
              <a:rPr lang="en-US" smtClean="0"/>
              <a:t>6/8/2018</a:t>
            </a:fld>
            <a:endParaRPr lang="en-US"/>
          </a:p>
        </p:txBody>
      </p:sp>
      <p:sp>
        <p:nvSpPr>
          <p:cNvPr id="4" name="Footer Placeholder 3">
            <a:extLst>
              <a:ext uri="{FF2B5EF4-FFF2-40B4-BE49-F238E27FC236}">
                <a16:creationId xmlns:a16="http://schemas.microsoft.com/office/drawing/2014/main" id="{36FE7D56-E561-49F5-931D-57123211FD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3FFFC2-6F3E-4AE7-AE95-221D44FC6612}"/>
              </a:ext>
            </a:extLst>
          </p:cNvPr>
          <p:cNvSpPr>
            <a:spLocks noGrp="1"/>
          </p:cNvSpPr>
          <p:nvPr>
            <p:ph type="sldNum" sz="quarter" idx="12"/>
          </p:nvPr>
        </p:nvSpPr>
        <p:spPr/>
        <p:txBody>
          <a:bodyPr/>
          <a:lstStyle/>
          <a:p>
            <a:fld id="{E4488AF4-C7EE-456A-BF02-2D06412EDDA8}" type="slidenum">
              <a:rPr lang="en-US" smtClean="0"/>
              <a:t>‹#›</a:t>
            </a:fld>
            <a:endParaRPr lang="en-US"/>
          </a:p>
        </p:txBody>
      </p:sp>
    </p:spTree>
    <p:extLst>
      <p:ext uri="{BB962C8B-B14F-4D97-AF65-F5344CB8AC3E}">
        <p14:creationId xmlns:p14="http://schemas.microsoft.com/office/powerpoint/2010/main" val="1199403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C0CED8-5E9F-40CF-B81F-33AE2BE1158D}"/>
              </a:ext>
            </a:extLst>
          </p:cNvPr>
          <p:cNvSpPr>
            <a:spLocks noGrp="1"/>
          </p:cNvSpPr>
          <p:nvPr>
            <p:ph type="dt" sz="half" idx="10"/>
          </p:nvPr>
        </p:nvSpPr>
        <p:spPr/>
        <p:txBody>
          <a:bodyPr/>
          <a:lstStyle/>
          <a:p>
            <a:fld id="{3877E6D8-73E4-4D86-8816-42A6FB17C605}" type="datetimeFigureOut">
              <a:rPr lang="en-US" smtClean="0"/>
              <a:t>6/8/2018</a:t>
            </a:fld>
            <a:endParaRPr lang="en-US"/>
          </a:p>
        </p:txBody>
      </p:sp>
      <p:sp>
        <p:nvSpPr>
          <p:cNvPr id="3" name="Footer Placeholder 2">
            <a:extLst>
              <a:ext uri="{FF2B5EF4-FFF2-40B4-BE49-F238E27FC236}">
                <a16:creationId xmlns:a16="http://schemas.microsoft.com/office/drawing/2014/main" id="{E44FE412-162B-4E6D-A3FA-101B45FD4F0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A805CC-AE56-4F46-8B2D-E93FF48DA388}"/>
              </a:ext>
            </a:extLst>
          </p:cNvPr>
          <p:cNvSpPr>
            <a:spLocks noGrp="1"/>
          </p:cNvSpPr>
          <p:nvPr>
            <p:ph type="sldNum" sz="quarter" idx="12"/>
          </p:nvPr>
        </p:nvSpPr>
        <p:spPr/>
        <p:txBody>
          <a:bodyPr/>
          <a:lstStyle/>
          <a:p>
            <a:fld id="{E4488AF4-C7EE-456A-BF02-2D06412EDDA8}" type="slidenum">
              <a:rPr lang="en-US" smtClean="0"/>
              <a:t>‹#›</a:t>
            </a:fld>
            <a:endParaRPr lang="en-US"/>
          </a:p>
        </p:txBody>
      </p:sp>
    </p:spTree>
    <p:extLst>
      <p:ext uri="{BB962C8B-B14F-4D97-AF65-F5344CB8AC3E}">
        <p14:creationId xmlns:p14="http://schemas.microsoft.com/office/powerpoint/2010/main" val="2580941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38348-F430-4607-8160-5F67764B81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C75EF7-AF66-44F5-9569-50E56137EB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2C9E52-65AC-49FC-B634-174341385E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4DAB3EC-E3EF-410B-A612-758509D5BF64}"/>
              </a:ext>
            </a:extLst>
          </p:cNvPr>
          <p:cNvSpPr>
            <a:spLocks noGrp="1"/>
          </p:cNvSpPr>
          <p:nvPr>
            <p:ph type="dt" sz="half" idx="10"/>
          </p:nvPr>
        </p:nvSpPr>
        <p:spPr/>
        <p:txBody>
          <a:bodyPr/>
          <a:lstStyle/>
          <a:p>
            <a:fld id="{3877E6D8-73E4-4D86-8816-42A6FB17C605}" type="datetimeFigureOut">
              <a:rPr lang="en-US" smtClean="0"/>
              <a:t>6/8/2018</a:t>
            </a:fld>
            <a:endParaRPr lang="en-US"/>
          </a:p>
        </p:txBody>
      </p:sp>
      <p:sp>
        <p:nvSpPr>
          <p:cNvPr id="6" name="Footer Placeholder 5">
            <a:extLst>
              <a:ext uri="{FF2B5EF4-FFF2-40B4-BE49-F238E27FC236}">
                <a16:creationId xmlns:a16="http://schemas.microsoft.com/office/drawing/2014/main" id="{2B234919-E9D2-44C2-8FAD-9273618547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DF7CAF-06E2-457D-8830-B74776EE5D8F}"/>
              </a:ext>
            </a:extLst>
          </p:cNvPr>
          <p:cNvSpPr>
            <a:spLocks noGrp="1"/>
          </p:cNvSpPr>
          <p:nvPr>
            <p:ph type="sldNum" sz="quarter" idx="12"/>
          </p:nvPr>
        </p:nvSpPr>
        <p:spPr/>
        <p:txBody>
          <a:bodyPr/>
          <a:lstStyle/>
          <a:p>
            <a:fld id="{E4488AF4-C7EE-456A-BF02-2D06412EDDA8}" type="slidenum">
              <a:rPr lang="en-US" smtClean="0"/>
              <a:t>‹#›</a:t>
            </a:fld>
            <a:endParaRPr lang="en-US"/>
          </a:p>
        </p:txBody>
      </p:sp>
    </p:spTree>
    <p:extLst>
      <p:ext uri="{BB962C8B-B14F-4D97-AF65-F5344CB8AC3E}">
        <p14:creationId xmlns:p14="http://schemas.microsoft.com/office/powerpoint/2010/main" val="598921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EC857-96A8-4F96-A041-7849B57BEE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A1D34EF-38BF-44A0-BF1C-E21679907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9671AD-A6EF-41B8-8796-1C0289DE0D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CC117DB-979A-4597-BC5D-303B23554B83}"/>
              </a:ext>
            </a:extLst>
          </p:cNvPr>
          <p:cNvSpPr>
            <a:spLocks noGrp="1"/>
          </p:cNvSpPr>
          <p:nvPr>
            <p:ph type="dt" sz="half" idx="10"/>
          </p:nvPr>
        </p:nvSpPr>
        <p:spPr/>
        <p:txBody>
          <a:bodyPr/>
          <a:lstStyle/>
          <a:p>
            <a:fld id="{3877E6D8-73E4-4D86-8816-42A6FB17C605}" type="datetimeFigureOut">
              <a:rPr lang="en-US" smtClean="0"/>
              <a:t>6/8/2018</a:t>
            </a:fld>
            <a:endParaRPr lang="en-US"/>
          </a:p>
        </p:txBody>
      </p:sp>
      <p:sp>
        <p:nvSpPr>
          <p:cNvPr id="6" name="Footer Placeholder 5">
            <a:extLst>
              <a:ext uri="{FF2B5EF4-FFF2-40B4-BE49-F238E27FC236}">
                <a16:creationId xmlns:a16="http://schemas.microsoft.com/office/drawing/2014/main" id="{7A965DD4-E479-498C-B6A7-0721D61A72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84027A-B045-4BFA-ADD8-0519B73D5413}"/>
              </a:ext>
            </a:extLst>
          </p:cNvPr>
          <p:cNvSpPr>
            <a:spLocks noGrp="1"/>
          </p:cNvSpPr>
          <p:nvPr>
            <p:ph type="sldNum" sz="quarter" idx="12"/>
          </p:nvPr>
        </p:nvSpPr>
        <p:spPr/>
        <p:txBody>
          <a:bodyPr/>
          <a:lstStyle/>
          <a:p>
            <a:fld id="{E4488AF4-C7EE-456A-BF02-2D06412EDDA8}" type="slidenum">
              <a:rPr lang="en-US" smtClean="0"/>
              <a:t>‹#›</a:t>
            </a:fld>
            <a:endParaRPr lang="en-US"/>
          </a:p>
        </p:txBody>
      </p:sp>
    </p:spTree>
    <p:extLst>
      <p:ext uri="{BB962C8B-B14F-4D97-AF65-F5344CB8AC3E}">
        <p14:creationId xmlns:p14="http://schemas.microsoft.com/office/powerpoint/2010/main" val="3339885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4996AA-5E9A-404D-94FC-8BB3CC4C8F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F26222-AB12-4B2A-9343-25B6219923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962EB7-E8A2-492E-AE0A-93C04E513C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7E6D8-73E4-4D86-8816-42A6FB17C605}" type="datetimeFigureOut">
              <a:rPr lang="en-US" smtClean="0"/>
              <a:t>6/8/2018</a:t>
            </a:fld>
            <a:endParaRPr lang="en-US"/>
          </a:p>
        </p:txBody>
      </p:sp>
      <p:sp>
        <p:nvSpPr>
          <p:cNvPr id="5" name="Footer Placeholder 4">
            <a:extLst>
              <a:ext uri="{FF2B5EF4-FFF2-40B4-BE49-F238E27FC236}">
                <a16:creationId xmlns:a16="http://schemas.microsoft.com/office/drawing/2014/main" id="{F82D6149-EE26-4651-ADDD-9839A3D389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B9CA64-CA4C-43CF-968E-D03D6F6CE7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488AF4-C7EE-456A-BF02-2D06412EDDA8}" type="slidenum">
              <a:rPr lang="en-US" smtClean="0"/>
              <a:t>‹#›</a:t>
            </a:fld>
            <a:endParaRPr lang="en-US"/>
          </a:p>
        </p:txBody>
      </p:sp>
    </p:spTree>
    <p:extLst>
      <p:ext uri="{BB962C8B-B14F-4D97-AF65-F5344CB8AC3E}">
        <p14:creationId xmlns:p14="http://schemas.microsoft.com/office/powerpoint/2010/main" val="1756380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1F579-6EA2-4F02-A1F7-7663EE16173A}"/>
              </a:ext>
            </a:extLst>
          </p:cNvPr>
          <p:cNvSpPr>
            <a:spLocks noGrp="1"/>
          </p:cNvSpPr>
          <p:nvPr>
            <p:ph type="title"/>
          </p:nvPr>
        </p:nvSpPr>
        <p:spPr>
          <a:xfrm>
            <a:off x="2166068" y="2408611"/>
            <a:ext cx="6914322" cy="1325563"/>
          </a:xfrm>
        </p:spPr>
        <p:txBody>
          <a:bodyPr/>
          <a:lstStyle/>
          <a:p>
            <a:r>
              <a:rPr lang="en-US" dirty="0"/>
              <a:t>The </a:t>
            </a:r>
            <a:r>
              <a:rPr lang="en-US" dirty="0" err="1"/>
              <a:t>pva_raw_data</a:t>
            </a:r>
            <a:r>
              <a:rPr lang="en-US" dirty="0"/>
              <a:t> data set</a:t>
            </a:r>
          </a:p>
        </p:txBody>
      </p:sp>
    </p:spTree>
    <p:extLst>
      <p:ext uri="{BB962C8B-B14F-4D97-AF65-F5344CB8AC3E}">
        <p14:creationId xmlns:p14="http://schemas.microsoft.com/office/powerpoint/2010/main" val="2330463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4A700-EF4A-4813-9BF1-FEC29CC5A9C7}"/>
              </a:ext>
            </a:extLst>
          </p:cNvPr>
          <p:cNvSpPr>
            <a:spLocks noGrp="1"/>
          </p:cNvSpPr>
          <p:nvPr>
            <p:ph type="title"/>
          </p:nvPr>
        </p:nvSpPr>
        <p:spPr>
          <a:xfrm>
            <a:off x="609600" y="1817192"/>
            <a:ext cx="10972800" cy="1143000"/>
          </a:xfrm>
        </p:spPr>
        <p:txBody>
          <a:bodyPr>
            <a:normAutofit fontScale="90000"/>
          </a:bodyPr>
          <a:lstStyle/>
          <a:p>
            <a:br>
              <a:rPr lang="en-US" dirty="0"/>
            </a:br>
            <a:r>
              <a:rPr lang="en-US" dirty="0"/>
              <a:t>Acknowledgement</a:t>
            </a:r>
            <a:br>
              <a:rPr lang="en-US" dirty="0"/>
            </a:br>
            <a:r>
              <a:rPr lang="en-US" dirty="0"/>
              <a:t>The </a:t>
            </a:r>
            <a:r>
              <a:rPr lang="en-US" dirty="0" err="1"/>
              <a:t>pva_raw_data</a:t>
            </a:r>
            <a:r>
              <a:rPr lang="en-US" dirty="0"/>
              <a:t> Data Set is from SAS.  It is used in a SAS course on predictive modeling with logistic regression. </a:t>
            </a:r>
          </a:p>
        </p:txBody>
      </p:sp>
      <p:sp>
        <p:nvSpPr>
          <p:cNvPr id="3" name="Slide Number Placeholder 2">
            <a:extLst>
              <a:ext uri="{FF2B5EF4-FFF2-40B4-BE49-F238E27FC236}">
                <a16:creationId xmlns:a16="http://schemas.microsoft.com/office/drawing/2014/main" id="{0ACDD604-5C06-4D93-B537-EFCE554BB52A}"/>
              </a:ext>
            </a:extLst>
          </p:cNvPr>
          <p:cNvSpPr>
            <a:spLocks noGrp="1"/>
          </p:cNvSpPr>
          <p:nvPr>
            <p:ph type="sldNum" sz="quarter" idx="12"/>
          </p:nvPr>
        </p:nvSpPr>
        <p:spPr/>
        <p:txBody>
          <a:bodyPr/>
          <a:lstStyle/>
          <a:p>
            <a:pPr fontAlgn="base">
              <a:spcBef>
                <a:spcPct val="0"/>
              </a:spcBef>
              <a:spcAft>
                <a:spcPct val="0"/>
              </a:spcAft>
              <a:defRPr/>
            </a:pPr>
            <a:fld id="{941CDBC9-0F13-45EB-B185-6ED1B4488B28}" type="slidenum">
              <a:rPr lang="en-US" smtClean="0">
                <a:solidFill>
                  <a:prstClr val="black">
                    <a:tint val="75000"/>
                  </a:prstClr>
                </a:solidFill>
                <a:latin typeface="Arial" charset="0"/>
              </a:rPr>
              <a:pPr fontAlgn="base">
                <a:spcBef>
                  <a:spcPct val="0"/>
                </a:spcBef>
                <a:spcAft>
                  <a:spcPct val="0"/>
                </a:spcAft>
                <a:defRPr/>
              </a:pPr>
              <a:t>2</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984312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B0D82E9-55F2-4DCE-BBE2-421C72C2F736}"/>
              </a:ext>
            </a:extLst>
          </p:cNvPr>
          <p:cNvSpPr/>
          <p:nvPr/>
        </p:nvSpPr>
        <p:spPr>
          <a:xfrm>
            <a:off x="532738" y="1326798"/>
            <a:ext cx="11561196" cy="2908489"/>
          </a:xfrm>
          <a:prstGeom prst="rect">
            <a:avLst/>
          </a:prstGeom>
        </p:spPr>
        <p:txBody>
          <a:bodyPr wrap="square">
            <a:spAutoFit/>
          </a:bodyPr>
          <a:lstStyle/>
          <a:p>
            <a:pPr>
              <a:spcBef>
                <a:spcPts val="600"/>
              </a:spcBef>
              <a:spcAft>
                <a:spcPts val="300"/>
              </a:spcAft>
            </a:pPr>
            <a:r>
              <a:rPr lang="en-US" sz="2800" kern="800" dirty="0">
                <a:ea typeface="Times New Roman" panose="02020603050405020304" pitchFamily="18" charset="0"/>
              </a:rPr>
              <a:t>A national veterans’ organization seeks to better target its solicitations for donation. </a:t>
            </a:r>
          </a:p>
          <a:p>
            <a:pPr>
              <a:spcBef>
                <a:spcPts val="600"/>
              </a:spcBef>
              <a:spcAft>
                <a:spcPts val="300"/>
              </a:spcAft>
            </a:pPr>
            <a:r>
              <a:rPr lang="en-US" sz="2800" kern="800" dirty="0">
                <a:ea typeface="Times New Roman" panose="02020603050405020304" pitchFamily="18" charset="0"/>
              </a:rPr>
              <a:t>By only soliciting the most likely donors, less money will be spent on solicitation efforts and more money will be available for charitable concerns.</a:t>
            </a:r>
          </a:p>
          <a:p>
            <a:pPr>
              <a:spcBef>
                <a:spcPts val="600"/>
              </a:spcBef>
              <a:spcAft>
                <a:spcPts val="300"/>
              </a:spcAft>
            </a:pPr>
            <a:r>
              <a:rPr lang="en-US" sz="2800" kern="800" dirty="0">
                <a:ea typeface="Times New Roman" panose="02020603050405020304" pitchFamily="18" charset="0"/>
              </a:rPr>
              <a:t> Solicitations involve sending a small gift to an individual together with a request for donation. Gifts include mailing labels and greeting cards.</a:t>
            </a:r>
            <a:endParaRPr lang="en-US" sz="2800" kern="800" dirty="0">
              <a:effectLst/>
              <a:ea typeface="Times New Roman" panose="02020603050405020304" pitchFamily="18" charset="0"/>
            </a:endParaRPr>
          </a:p>
        </p:txBody>
      </p:sp>
      <p:sp>
        <p:nvSpPr>
          <p:cNvPr id="4" name="TextBox 3">
            <a:extLst>
              <a:ext uri="{FF2B5EF4-FFF2-40B4-BE49-F238E27FC236}">
                <a16:creationId xmlns:a16="http://schemas.microsoft.com/office/drawing/2014/main" id="{1631B8C0-E5F6-4D73-A9F7-B217072D1AC9}"/>
              </a:ext>
            </a:extLst>
          </p:cNvPr>
          <p:cNvSpPr txBox="1"/>
          <p:nvPr/>
        </p:nvSpPr>
        <p:spPr>
          <a:xfrm>
            <a:off x="532738" y="4094922"/>
            <a:ext cx="10940995" cy="954107"/>
          </a:xfrm>
          <a:prstGeom prst="rect">
            <a:avLst/>
          </a:prstGeom>
          <a:noFill/>
        </p:spPr>
        <p:txBody>
          <a:bodyPr wrap="square" rtlCol="0">
            <a:spAutoFit/>
          </a:bodyPr>
          <a:lstStyle/>
          <a:p>
            <a:endParaRPr lang="en-US" sz="2800" dirty="0"/>
          </a:p>
          <a:p>
            <a:r>
              <a:rPr lang="en-US" sz="2800" dirty="0"/>
              <a:t>The data are over sampled.</a:t>
            </a:r>
          </a:p>
        </p:txBody>
      </p:sp>
      <p:sp>
        <p:nvSpPr>
          <p:cNvPr id="2" name="TextBox 1">
            <a:extLst>
              <a:ext uri="{FF2B5EF4-FFF2-40B4-BE49-F238E27FC236}">
                <a16:creationId xmlns:a16="http://schemas.microsoft.com/office/drawing/2014/main" id="{E4D84D35-F4D3-449C-B353-FEF7BBB9F36A}"/>
              </a:ext>
            </a:extLst>
          </p:cNvPr>
          <p:cNvSpPr txBox="1"/>
          <p:nvPr/>
        </p:nvSpPr>
        <p:spPr>
          <a:xfrm>
            <a:off x="699715" y="5557962"/>
            <a:ext cx="6635214" cy="523220"/>
          </a:xfrm>
          <a:prstGeom prst="rect">
            <a:avLst/>
          </a:prstGeom>
          <a:noFill/>
        </p:spPr>
        <p:txBody>
          <a:bodyPr wrap="none" rtlCol="0">
            <a:spAutoFit/>
          </a:bodyPr>
          <a:lstStyle/>
          <a:p>
            <a:r>
              <a:rPr lang="en-US" sz="2800" dirty="0"/>
              <a:t>The original proportion of responders is .05</a:t>
            </a:r>
          </a:p>
        </p:txBody>
      </p:sp>
    </p:spTree>
    <p:extLst>
      <p:ext uri="{BB962C8B-B14F-4D97-AF65-F5344CB8AC3E}">
        <p14:creationId xmlns:p14="http://schemas.microsoft.com/office/powerpoint/2010/main" val="1737614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9DA08D3-0E2F-4766-8709-FD9DCD23421B}"/>
              </a:ext>
            </a:extLst>
          </p:cNvPr>
          <p:cNvSpPr/>
          <p:nvPr/>
        </p:nvSpPr>
        <p:spPr>
          <a:xfrm>
            <a:off x="339073" y="736899"/>
            <a:ext cx="11155680" cy="4670509"/>
          </a:xfrm>
          <a:prstGeom prst="rect">
            <a:avLst/>
          </a:prstGeom>
        </p:spPr>
        <p:txBody>
          <a:bodyPr wrap="square">
            <a:spAutoFit/>
          </a:bodyPr>
          <a:lstStyle/>
          <a:p>
            <a:pPr>
              <a:spcBef>
                <a:spcPts val="600"/>
              </a:spcBef>
              <a:spcAft>
                <a:spcPts val="300"/>
              </a:spcAft>
            </a:pPr>
            <a:r>
              <a:rPr lang="en-US" sz="2000" kern="800" dirty="0">
                <a:ea typeface="Times New Roman" panose="02020603050405020304" pitchFamily="18" charset="0"/>
              </a:rPr>
              <a:t>The organization has more than 3.5 million individuals in its mailing database. These individuals have been classified by their response behavior to previous solicitation efforts. Of particular interest is the class of individuals identified as lapsing donors. These individuals made their most recent donation between 12 and 24 months ago. </a:t>
            </a:r>
            <a:br>
              <a:rPr lang="en-US" sz="2000" kern="800" dirty="0">
                <a:ea typeface="Times New Roman" panose="02020603050405020304" pitchFamily="18" charset="0"/>
              </a:rPr>
            </a:br>
            <a:endParaRPr lang="en-US" sz="2000" kern="800" dirty="0">
              <a:ea typeface="Times New Roman" panose="02020603050405020304" pitchFamily="18" charset="0"/>
            </a:endParaRPr>
          </a:p>
          <a:p>
            <a:pPr>
              <a:spcBef>
                <a:spcPts val="600"/>
              </a:spcBef>
              <a:spcAft>
                <a:spcPts val="300"/>
              </a:spcAft>
            </a:pPr>
            <a:r>
              <a:rPr lang="en-US" sz="2000" kern="800" dirty="0">
                <a:ea typeface="Times New Roman" panose="02020603050405020304" pitchFamily="18" charset="0"/>
              </a:rPr>
              <a:t>The raw analysis data has been reduced for the purpose of this course. A subset of slightly over 19,000 records has been selected for modeling. </a:t>
            </a:r>
          </a:p>
          <a:p>
            <a:pPr>
              <a:spcBef>
                <a:spcPts val="600"/>
              </a:spcBef>
              <a:spcAft>
                <a:spcPts val="300"/>
              </a:spcAft>
            </a:pPr>
            <a:r>
              <a:rPr lang="en-US" sz="2000" kern="800" dirty="0">
                <a:ea typeface="Times New Roman" panose="02020603050405020304" pitchFamily="18" charset="0"/>
              </a:rPr>
              <a:t>In addition, the 481 fields have been reduced to 47. </a:t>
            </a:r>
          </a:p>
          <a:p>
            <a:pPr>
              <a:spcBef>
                <a:spcPts val="600"/>
              </a:spcBef>
              <a:spcAft>
                <a:spcPts val="300"/>
              </a:spcAft>
            </a:pPr>
            <a:endParaRPr lang="en-US" sz="2000" kern="800" dirty="0">
              <a:ea typeface="Times New Roman" panose="02020603050405020304" pitchFamily="18" charset="0"/>
            </a:endParaRPr>
          </a:p>
          <a:p>
            <a:pPr>
              <a:spcBef>
                <a:spcPts val="600"/>
              </a:spcBef>
              <a:spcAft>
                <a:spcPts val="300"/>
              </a:spcAft>
            </a:pPr>
            <a:r>
              <a:rPr lang="en-US" sz="2000" kern="800" dirty="0">
                <a:ea typeface="Times New Roman" panose="02020603050405020304" pitchFamily="18" charset="0"/>
              </a:rPr>
              <a:t>If the variable has </a:t>
            </a:r>
            <a:r>
              <a:rPr lang="en-US" sz="2000" b="1" dirty="0">
                <a:ea typeface="Times New Roman" panose="02020603050405020304" pitchFamily="18" charset="0"/>
              </a:rPr>
              <a:t>PROM</a:t>
            </a:r>
            <a:r>
              <a:rPr lang="en-US" sz="2000" kern="800" dirty="0">
                <a:ea typeface="Times New Roman" panose="02020603050405020304" pitchFamily="18" charset="0"/>
              </a:rPr>
              <a:t> in its name, then the variable is related to the number of items the organization sent to the customer. </a:t>
            </a:r>
          </a:p>
          <a:p>
            <a:pPr>
              <a:spcBef>
                <a:spcPts val="600"/>
              </a:spcBef>
              <a:spcAft>
                <a:spcPts val="300"/>
              </a:spcAft>
            </a:pPr>
            <a:r>
              <a:rPr lang="en-US" sz="2000" kern="800" dirty="0">
                <a:ea typeface="Times New Roman" panose="02020603050405020304" pitchFamily="18" charset="0"/>
              </a:rPr>
              <a:t>If the variable has </a:t>
            </a:r>
            <a:r>
              <a:rPr lang="en-US" sz="2000" b="1" dirty="0">
                <a:ea typeface="Times New Roman" panose="02020603050405020304" pitchFamily="18" charset="0"/>
              </a:rPr>
              <a:t>GIFT</a:t>
            </a:r>
            <a:r>
              <a:rPr lang="en-US" sz="2000" kern="800" dirty="0">
                <a:ea typeface="Times New Roman" panose="02020603050405020304" pitchFamily="18" charset="0"/>
              </a:rPr>
              <a:t> in its name, then the variable is related to the amount of money the customer sent to the organization.</a:t>
            </a:r>
            <a:endParaRPr lang="en-US" sz="2000" dirty="0"/>
          </a:p>
        </p:txBody>
      </p:sp>
    </p:spTree>
    <p:extLst>
      <p:ext uri="{BB962C8B-B14F-4D97-AF65-F5344CB8AC3E}">
        <p14:creationId xmlns:p14="http://schemas.microsoft.com/office/powerpoint/2010/main" val="327295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798445-99F6-4644-BE98-B76C258CA85E}"/>
              </a:ext>
            </a:extLst>
          </p:cNvPr>
          <p:cNvSpPr/>
          <p:nvPr/>
        </p:nvSpPr>
        <p:spPr>
          <a:xfrm>
            <a:off x="768625" y="3105835"/>
            <a:ext cx="10654747" cy="954107"/>
          </a:xfrm>
          <a:prstGeom prst="rect">
            <a:avLst/>
          </a:prstGeom>
        </p:spPr>
        <p:txBody>
          <a:bodyPr wrap="square">
            <a:spAutoFit/>
          </a:bodyPr>
          <a:lstStyle/>
          <a:p>
            <a:r>
              <a:rPr lang="en-US" sz="2800" b="1" dirty="0"/>
              <a:t>This data set will be used in homework assignments during the predictive modeling topics.</a:t>
            </a:r>
          </a:p>
        </p:txBody>
      </p:sp>
    </p:spTree>
    <p:extLst>
      <p:ext uri="{BB962C8B-B14F-4D97-AF65-F5344CB8AC3E}">
        <p14:creationId xmlns:p14="http://schemas.microsoft.com/office/powerpoint/2010/main" val="28776102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157</Words>
  <Application>Microsoft Office PowerPoint</Application>
  <PresentationFormat>Widescreen</PresentationFormat>
  <Paragraphs>16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The pva_raw_data data set</vt:lpstr>
      <vt:lpstr> Acknowledgement The pva_raw_data Data Set is from SAS.  It is used in a SAS course on predictive modeling with logistic regression.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pva_raw_data data set</dc:title>
  <dc:creator>Dan McGee</dc:creator>
  <cp:lastModifiedBy>Dan McGee</cp:lastModifiedBy>
  <cp:revision>3</cp:revision>
  <dcterms:created xsi:type="dcterms:W3CDTF">2018-06-08T16:50:29Z</dcterms:created>
  <dcterms:modified xsi:type="dcterms:W3CDTF">2018-06-08T17:09:37Z</dcterms:modified>
</cp:coreProperties>
</file>