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6" r:id="rId3"/>
    <p:sldId id="267" r:id="rId4"/>
    <p:sldId id="268" r:id="rId5"/>
    <p:sldId id="262" r:id="rId6"/>
    <p:sldId id="265" r:id="rId7"/>
    <p:sldId id="256" r:id="rId8"/>
    <p:sldId id="257" r:id="rId9"/>
    <p:sldId id="263" r:id="rId10"/>
    <p:sldId id="258" r:id="rId11"/>
    <p:sldId id="259" r:id="rId12"/>
    <p:sldId id="26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65C8F-45B4-4429-B6CC-D3E2BC37B9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270D77-571B-4993-802C-77CA1D2810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FEEF63-F938-4245-9C23-D946E0842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18FA-7EAD-4B04-9F1B-CAEB2CD204CE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6723E-4AC7-4BD4-8FCA-EAB3BDA8C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3DE542-0444-44B7-AE37-A78ECF0C9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9FEE-6987-4D03-8DE4-CFDB6E92D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509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B544B-8DF1-4233-BC45-CB051D447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95E9F3-C901-4224-AAEE-8BCCD95AC4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BE5DD5-58AA-4437-86B5-515453288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18FA-7EAD-4B04-9F1B-CAEB2CD204CE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7E174E-F1CA-4ADD-989F-57F13D021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B33BA-DB8C-4034-8F5B-24549BC24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9FEE-6987-4D03-8DE4-CFDB6E92D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458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B2D1E3-C4D9-436F-9B75-84304048B2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797A06-ACDC-434E-A588-53DDC7BB18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32F1C8-2D1F-479E-904F-32C0877FA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18FA-7EAD-4B04-9F1B-CAEB2CD204CE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DB57F-3E0A-42AF-B12F-BFF008432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0E79B-B97A-4765-BA3F-033646C79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9FEE-6987-4D03-8DE4-CFDB6E92D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868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11EB6-C924-4BF1-B492-12A7B229D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05F27-A932-4C96-8495-9F2748126F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B13C86-A4E8-4D94-B9B4-EB45CCBB9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18FA-7EAD-4B04-9F1B-CAEB2CD204CE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52C9AE-8389-43D3-A239-975B24C19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7E7491-8584-4B5A-9C0F-6E2D91316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9FEE-6987-4D03-8DE4-CFDB6E92D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024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96F28-BBC6-4451-9726-A259C0548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834DA2-B609-4C9E-8B77-430B5082AB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38E70-4074-4C48-B675-F025A2A33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18FA-7EAD-4B04-9F1B-CAEB2CD204CE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9BA400-7B5D-474A-BE4F-EF75DA49E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CC252-5EC1-40FA-8C5F-595B6B83B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9FEE-6987-4D03-8DE4-CFDB6E92D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319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18D0C-CD86-48F5-A88B-17465AD3D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7B0AF-E822-478D-9B2C-38D7EC9162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063FE9-324C-4BBC-AA11-103E82BBC7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4600EB-98CA-4BEC-B6F5-C79BB9CD3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18FA-7EAD-4B04-9F1B-CAEB2CD204CE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1E83F2-D311-402D-BCEA-C7CF1C972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9EC79-EED1-4EF6-8556-6154F9546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9FEE-6987-4D03-8DE4-CFDB6E92D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381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1474F-287C-4259-BD3B-07331989F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CE39D-18FF-4A30-9D3C-3912F9F857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FE67AB-1FBC-46A0-99C7-0C418B6CEB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A400A1-1A72-4A31-9E32-F27B2E9F12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B201BD-0769-4AB1-B355-B1F6D0E8EC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990F3C-34D3-4A5A-942C-4B694FDC4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18FA-7EAD-4B04-9F1B-CAEB2CD204CE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9C01CA-0CE1-4655-A798-9AA959452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038A50-E989-4081-93EA-29999BDDE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9FEE-6987-4D03-8DE4-CFDB6E92D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908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B9051-6E9B-480D-9EFC-2BA4F90F3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4DB568-CB02-4557-8DAD-4FF74D9E5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18FA-7EAD-4B04-9F1B-CAEB2CD204CE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76F2FC-06E5-4882-88A8-3D29045D2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41DDA-3EF3-45B6-8BC9-85AACEA21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9FEE-6987-4D03-8DE4-CFDB6E92D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586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2A39F2-58E0-42D9-B0F2-D67FB5B69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18FA-7EAD-4B04-9F1B-CAEB2CD204CE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04F748-AFF1-4D52-96B8-C2FFEDB26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039C6B-C293-4F67-A86F-3A0D250F3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9FEE-6987-4D03-8DE4-CFDB6E92D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726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56888-BA5D-4A2F-AD8A-EBEFEBBBD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BE4D4-15AD-4364-8801-845D1BD41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ACE1A4-4A18-4DCC-9515-00B7EFADBF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0BD501-DC2A-4203-8AD8-DE1888105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18FA-7EAD-4B04-9F1B-CAEB2CD204CE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B888A0-2AE0-4557-9EE4-7120B6C95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47DC49-3D40-4186-AF83-52FD995C2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9FEE-6987-4D03-8DE4-CFDB6E92D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306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A8995-1200-4D2E-AB61-0814F53CB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A04BB5-A981-4813-9C80-B519816298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B1755D-FA91-4E6B-8DA9-83FFF928AF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6938F8-0908-48B1-975C-BF81C73E9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18FA-7EAD-4B04-9F1B-CAEB2CD204CE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B936E6-05A4-4659-9166-96B15BE40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38D686-32AD-48CE-ADC0-E25F8CF0C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9FEE-6987-4D03-8DE4-CFDB6E92D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977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7ECD80-F887-488A-91AC-C77AEB534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51EC9F-3CB1-4701-BA65-2F24E4D6D3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399B71-C3F7-4A2B-B713-BC75211A1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E18FA-7EAD-4B04-9F1B-CAEB2CD204CE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3BD473-D96E-4EF6-8188-8B27C98D26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C911FA-35EC-4593-9847-A2EE0B79DA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49FEE-6987-4D03-8DE4-CFDB6E92D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327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A047A-C8D8-4FD3-98ED-E5D3F11A3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8648" y="1986661"/>
            <a:ext cx="6086856" cy="1325563"/>
          </a:xfrm>
        </p:spPr>
        <p:txBody>
          <a:bodyPr/>
          <a:lstStyle/>
          <a:p>
            <a:r>
              <a:rPr lang="en-US" dirty="0"/>
              <a:t>An initial examination.</a:t>
            </a:r>
          </a:p>
        </p:txBody>
      </p:sp>
    </p:spTree>
    <p:extLst>
      <p:ext uri="{BB962C8B-B14F-4D97-AF65-F5344CB8AC3E}">
        <p14:creationId xmlns:p14="http://schemas.microsoft.com/office/powerpoint/2010/main" val="936497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names of 0,1 variables with no missing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1CDBC9-0F13-45EB-B185-6ED1B4488B2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ACE56A-E339-4CB9-916B-5A0258D7A963}"/>
              </a:ext>
            </a:extLst>
          </p:cNvPr>
          <p:cNvSpPr/>
          <p:nvPr/>
        </p:nvSpPr>
        <p:spPr>
          <a:xfrm>
            <a:off x="166977" y="1690688"/>
            <a:ext cx="1208068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sql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tablevar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into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: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zeroone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separated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by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800080"/>
                </a:solidFill>
                <a:latin typeface="Lucida Console" panose="020B0609040504020204" pitchFamily="49" charset="0"/>
              </a:rPr>
              <a:t>" "</a:t>
            </a:r>
            <a:endParaRPr lang="en-US" sz="2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from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d.DevelopLevels</a:t>
            </a:r>
            <a:endParaRPr lang="en-US" sz="2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where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NLevels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2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and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NMissLevels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0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and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tablevar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ne </a:t>
            </a:r>
            <a:r>
              <a:rPr lang="en-US" sz="2600" dirty="0">
                <a:solidFill>
                  <a:srgbClr val="800080"/>
                </a:solidFill>
                <a:latin typeface="Lucida Console" panose="020B0609040504020204" pitchFamily="49" charset="0"/>
              </a:rPr>
              <a:t>"Ins"</a:t>
            </a:r>
            <a:endParaRPr lang="en-US" sz="2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	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quit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%put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&amp;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zeroone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 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E48D1FB-629C-41DC-B65D-E26BA4C55D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476" y="5206219"/>
            <a:ext cx="8201025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88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698805" y="0"/>
            <a:ext cx="6580367" cy="1325563"/>
          </a:xfrm>
        </p:spPr>
        <p:txBody>
          <a:bodyPr/>
          <a:lstStyle/>
          <a:p>
            <a:r>
              <a:rPr lang="en-US" dirty="0"/>
              <a:t>Crosstabs for 0,1 variables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B77A02-FBD2-4491-A0A3-4D4CF96CF6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4B2F08-EC1C-407A-9D44-AA71ED3246E3}"/>
              </a:ext>
            </a:extLst>
          </p:cNvPr>
          <p:cNvSpPr/>
          <p:nvPr/>
        </p:nvSpPr>
        <p:spPr>
          <a:xfrm>
            <a:off x="612249" y="1134475"/>
            <a:ext cx="1125904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chisq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chisquares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where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=(statistic=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"Chi-Square"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));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freq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d.develop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fr-FR" dirty="0">
                <a:solidFill>
                  <a:srgbClr val="0000FF"/>
                </a:solidFill>
                <a:latin typeface="Lucida Console" panose="020B0609040504020204" pitchFamily="49" charset="0"/>
              </a:rPr>
              <a:t>tables</a:t>
            </a:r>
            <a:r>
              <a:rPr lang="fr-FR" dirty="0">
                <a:solidFill>
                  <a:srgbClr val="000000"/>
                </a:solidFill>
                <a:latin typeface="Lucida Console" panose="020B0609040504020204" pitchFamily="49" charset="0"/>
              </a:rPr>
              <a:t> (&amp;</a:t>
            </a:r>
            <a:r>
              <a:rPr lang="fr-FR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zeroone</a:t>
            </a:r>
            <a:r>
              <a:rPr lang="fr-FR" dirty="0">
                <a:solidFill>
                  <a:srgbClr val="000000"/>
                </a:solidFill>
                <a:latin typeface="Lucida Console" panose="020B0609040504020204" pitchFamily="49" charset="0"/>
              </a:rPr>
              <a:t>)*ins/</a:t>
            </a:r>
            <a:r>
              <a:rPr lang="fr-FR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nocol</a:t>
            </a:r>
            <a:r>
              <a:rPr lang="fr-FR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fr-FR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nopercent</a:t>
            </a:r>
            <a:r>
              <a:rPr lang="fr-FR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fr-FR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chisq</a:t>
            </a:r>
            <a:r>
              <a:rPr lang="fr-FR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chisquares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445F9C7-90DF-4627-B707-BACFA01F5F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8100" y="2460038"/>
            <a:ext cx="3695700" cy="39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679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325" y="0"/>
            <a:ext cx="10515600" cy="564543"/>
          </a:xfrm>
        </p:spPr>
        <p:txBody>
          <a:bodyPr>
            <a:normAutofit fontScale="90000"/>
          </a:bodyPr>
          <a:lstStyle/>
          <a:p>
            <a:r>
              <a:rPr lang="en-US" dirty="0"/>
              <a:t>Find variables to drop.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95731A9-BEDF-4EBE-803B-B6074A9DD9E8}"/>
              </a:ext>
            </a:extLst>
          </p:cNvPr>
          <p:cNvSpPr/>
          <p:nvPr/>
        </p:nvSpPr>
        <p:spPr>
          <a:xfrm>
            <a:off x="818985" y="716382"/>
            <a:ext cx="1106821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sql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scan(table,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into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: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todrop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		separated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by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" "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chisquares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where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prob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&gt;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.25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quit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%put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&amp;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todrop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9C256C-4273-4A1D-8730-838F5EDF48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2375" y="1599714"/>
            <a:ext cx="2581275" cy="65722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7CE2EDF-62AE-4E55-A9B5-EECD6B41A176}"/>
              </a:ext>
            </a:extLst>
          </p:cNvPr>
          <p:cNvSpPr/>
          <p:nvPr/>
        </p:nvSpPr>
        <p:spPr>
          <a:xfrm>
            <a:off x="763325" y="4684817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d.develop_a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d.develop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drop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=&amp;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todrop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6B96306-114F-4005-8779-8A279DA0C3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325" y="5852795"/>
            <a:ext cx="5670699" cy="73152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BD67651D-4D6F-4644-8CA1-EB1F5A41D9FC}"/>
              </a:ext>
            </a:extLst>
          </p:cNvPr>
          <p:cNvSpPr txBox="1">
            <a:spLocks/>
          </p:cNvSpPr>
          <p:nvPr/>
        </p:nvSpPr>
        <p:spPr>
          <a:xfrm>
            <a:off x="509325" y="3875626"/>
            <a:ext cx="10515600" cy="5645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Drop the variables and create analytic data set.</a:t>
            </a:r>
          </a:p>
        </p:txBody>
      </p:sp>
    </p:spTree>
    <p:extLst>
      <p:ext uri="{BB962C8B-B14F-4D97-AF65-F5344CB8AC3E}">
        <p14:creationId xmlns:p14="http://schemas.microsoft.com/office/powerpoint/2010/main" val="3131280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7C2C7C9-BCB3-4721-9B9D-D6BF9053C70E}"/>
              </a:ext>
            </a:extLst>
          </p:cNvPr>
          <p:cNvSpPr/>
          <p:nvPr/>
        </p:nvSpPr>
        <p:spPr>
          <a:xfrm>
            <a:off x="1379621" y="1134251"/>
            <a:ext cx="878305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contents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d.develop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733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4521D-E210-4551-BCE9-B999AD390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examination of numeric data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5204DDA-4FCE-4C03-8079-07DA04E60BDD}"/>
              </a:ext>
            </a:extLst>
          </p:cNvPr>
          <p:cNvSpPr/>
          <p:nvPr/>
        </p:nvSpPr>
        <p:spPr>
          <a:xfrm>
            <a:off x="540689" y="2967335"/>
            <a:ext cx="86033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means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d.develop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nmiss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min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max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mean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median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202666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8759D-852A-4420-8E87-BD9D7D0B5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0694" y="2504026"/>
            <a:ext cx="8687463" cy="1325563"/>
          </a:xfrm>
        </p:spPr>
        <p:txBody>
          <a:bodyPr/>
          <a:lstStyle/>
          <a:p>
            <a:r>
              <a:rPr lang="en-US" dirty="0"/>
              <a:t>Examine number of unique values.</a:t>
            </a:r>
          </a:p>
        </p:txBody>
      </p:sp>
    </p:spTree>
    <p:extLst>
      <p:ext uri="{BB962C8B-B14F-4D97-AF65-F5344CB8AC3E}">
        <p14:creationId xmlns:p14="http://schemas.microsoft.com/office/powerpoint/2010/main" val="2421262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 note on “meta” data Dictionary tables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B77A02-FBD2-4491-A0A3-4D4CF96CF6C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243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438D32F-EB00-433C-8627-24789B0287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108" y="2195131"/>
            <a:ext cx="9553575" cy="446722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8E93153-40C6-4769-89C2-F5A0CB8B2142}"/>
              </a:ext>
            </a:extLst>
          </p:cNvPr>
          <p:cNvSpPr/>
          <p:nvPr/>
        </p:nvSpPr>
        <p:spPr>
          <a:xfrm>
            <a:off x="868108" y="581216"/>
            <a:ext cx="99090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sql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describe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table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dictionary.columns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quit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57106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544" y="59633"/>
            <a:ext cx="10515600" cy="1325563"/>
          </a:xfrm>
        </p:spPr>
        <p:txBody>
          <a:bodyPr/>
          <a:lstStyle/>
          <a:p>
            <a:r>
              <a:rPr lang="en-US" dirty="0"/>
              <a:t>Get variable names on the file into a macro variable.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1CDBC9-0F13-45EB-B185-6ED1B4488B2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E7E4E3-0523-4523-82CF-7637BCA3C0C8}"/>
              </a:ext>
            </a:extLst>
          </p:cNvPr>
          <p:cNvSpPr/>
          <p:nvPr/>
        </p:nvSpPr>
        <p:spPr>
          <a:xfrm>
            <a:off x="557784" y="1592086"/>
            <a:ext cx="106588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libname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d 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"d:\dropbox\develop\_data"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sql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name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into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: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varnames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separated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by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 "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from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dictionary.columns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where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libname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"D"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and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memname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"DEVELOP"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quit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%put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&amp;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varnames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69815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Examine structure of data with proc </a:t>
            </a:r>
            <a:r>
              <a:rPr lang="en-US" dirty="0" err="1"/>
              <a:t>freq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B77A02-FBD2-4491-A0A3-4D4CF96CF6C6}" type="slidenum"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</a:rPr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8160" y="2634133"/>
            <a:ext cx="1026261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nlevels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d.DevelopLevels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freq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d.develop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nlevels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tables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&amp;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varnames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/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noprint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d.DevelopLevels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603005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E098D-9A8F-41A6-AD98-9121F1856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514" y="2694857"/>
            <a:ext cx="10515600" cy="1325563"/>
          </a:xfrm>
        </p:spPr>
        <p:txBody>
          <a:bodyPr/>
          <a:lstStyle/>
          <a:p>
            <a:r>
              <a:rPr lang="en-US" dirty="0"/>
              <a:t>A simple variable screen, 0,1 categorical variables with no missing values.</a:t>
            </a:r>
          </a:p>
        </p:txBody>
      </p:sp>
    </p:spTree>
    <p:extLst>
      <p:ext uri="{BB962C8B-B14F-4D97-AF65-F5344CB8AC3E}">
        <p14:creationId xmlns:p14="http://schemas.microsoft.com/office/powerpoint/2010/main" val="1745902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256</Words>
  <Application>Microsoft Office PowerPoint</Application>
  <PresentationFormat>Widescreen</PresentationFormat>
  <Paragraphs>60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Lucida Console</vt:lpstr>
      <vt:lpstr>Office Theme</vt:lpstr>
      <vt:lpstr>An initial examination.</vt:lpstr>
      <vt:lpstr>PowerPoint Presentation</vt:lpstr>
      <vt:lpstr>Initial examination of numeric data</vt:lpstr>
      <vt:lpstr>Examine number of unique values.</vt:lpstr>
      <vt:lpstr>A note on “meta” data Dictionary tables</vt:lpstr>
      <vt:lpstr>PowerPoint Presentation</vt:lpstr>
      <vt:lpstr>Get variable names on the file into a macro variable.</vt:lpstr>
      <vt:lpstr>Examine structure of data with proc freq</vt:lpstr>
      <vt:lpstr>A simple variable screen, 0,1 categorical variables with no missing values.</vt:lpstr>
      <vt:lpstr>Get names of 0,1 variables with no missing</vt:lpstr>
      <vt:lpstr>Crosstabs for 0,1 variables</vt:lpstr>
      <vt:lpstr>Find variables to drop.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simple variable screen, 0,1 categorical variables.</dc:title>
  <dc:creator>Dan McGee</dc:creator>
  <cp:lastModifiedBy>Dan McGee</cp:lastModifiedBy>
  <cp:revision>13</cp:revision>
  <dcterms:created xsi:type="dcterms:W3CDTF">2018-06-01T19:30:36Z</dcterms:created>
  <dcterms:modified xsi:type="dcterms:W3CDTF">2018-06-08T13:06:50Z</dcterms:modified>
</cp:coreProperties>
</file>