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8" r:id="rId5"/>
    <p:sldId id="262" r:id="rId6"/>
    <p:sldId id="265" r:id="rId7"/>
    <p:sldId id="256" r:id="rId8"/>
    <p:sldId id="257" r:id="rId9"/>
    <p:sldId id="263" r:id="rId10"/>
    <p:sldId id="258" r:id="rId11"/>
    <p:sldId id="25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5C8F-45B4-4429-B6CC-D3E2BC37B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70D77-571B-4993-802C-77CA1D281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EEF63-F938-4245-9C23-D946E0842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6723E-4AC7-4BD4-8FCA-EAB3BDA8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DE542-0444-44B7-AE37-A78ECF0C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544B-8DF1-4233-BC45-CB051D44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95E9F3-C901-4224-AAEE-8BCCD95A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5DD5-58AA-4437-86B5-51545328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E174E-F1CA-4ADD-989F-57F13D02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B33BA-DB8C-4034-8F5B-24549BC2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5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2D1E3-C4D9-436F-9B75-84304048B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97A06-ACDC-434E-A588-53DDC7BB1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2F1C8-2D1F-479E-904F-32C0877F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57F-3E0A-42AF-B12F-BFF00843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0E79B-B97A-4765-BA3F-033646C7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6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1EB6-C924-4BF1-B492-12A7B229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5F27-A932-4C96-8495-9F2748126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13C86-A4E8-4D94-B9B4-EB45CCBB9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2C9AE-8389-43D3-A239-975B24C1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7491-8584-4B5A-9C0F-6E2D9131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6F28-BBC6-4451-9726-A259C054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34DA2-B609-4C9E-8B77-430B5082A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38E70-4074-4C48-B675-F025A2A3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BA400-7B5D-474A-BE4F-EF75DA49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CC252-5EC1-40FA-8C5F-595B6B83B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1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8D0C-CD86-48F5-A88B-17465AD3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7B0AF-E822-478D-9B2C-38D7EC916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63FE9-324C-4BBC-AA11-103E82BBC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600EB-98CA-4BEC-B6F5-C79BB9CD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E83F2-D311-402D-BCEA-C7CF1C97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9EC79-EED1-4EF6-8556-6154F95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8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474F-287C-4259-BD3B-07331989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CE39D-18FF-4A30-9D3C-3912F9F85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E67AB-1FBC-46A0-99C7-0C418B6CE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400A1-1A72-4A31-9E32-F27B2E9F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201BD-0769-4AB1-B355-B1F6D0E8E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90F3C-34D3-4A5A-942C-4B694FDC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9C01CA-0CE1-4655-A798-9AA95945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38A50-E989-4081-93EA-29999BDD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9051-6E9B-480D-9EFC-2BA4F90F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DB568-CB02-4557-8DAD-4FF74D9E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F2FC-06E5-4882-88A8-3D29045D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41DDA-3EF3-45B6-8BC9-85AACEA2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8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A39F2-58E0-42D9-B0F2-D67FB5B6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4F748-AFF1-4D52-96B8-C2FFEDB2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39C6B-C293-4F67-A86F-3A0D250F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56888-BA5D-4A2F-AD8A-EBEFEBBBD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BE4D4-15AD-4364-8801-845D1BD41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E1A4-4A18-4DCC-9515-00B7EFADB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BD501-DC2A-4203-8AD8-DE188810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888A0-2AE0-4557-9EE4-7120B6C9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7DC49-3D40-4186-AF83-52FD995C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A8995-1200-4D2E-AB61-0814F53C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04BB5-A981-4813-9C80-B51981629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1755D-FA91-4E6B-8DA9-83FFF928A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938F8-0908-48B1-975C-BF81C73E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936E6-05A4-4659-9166-96B15BE4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D686-32AD-48CE-ADC0-E25F8CF0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ECD80-F887-488A-91AC-C77AEB53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1EC9F-3CB1-4701-BA65-2F24E4D6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99B71-C3F7-4A2B-B713-BC75211A1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18FA-7EAD-4B04-9F1B-CAEB2CD204CE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BD473-D96E-4EF6-8188-8B27C98D2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911FA-35EC-4593-9847-A2EE0B79D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9FEE-6987-4D03-8DE4-CFDB6E92D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047A-C8D8-4FD3-98ED-E5D3F11A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648" y="1986661"/>
            <a:ext cx="6086856" cy="1325563"/>
          </a:xfrm>
        </p:spPr>
        <p:txBody>
          <a:bodyPr/>
          <a:lstStyle/>
          <a:p>
            <a:r>
              <a:rPr lang="en-US" dirty="0"/>
              <a:t>An initial examination.</a:t>
            </a:r>
          </a:p>
        </p:txBody>
      </p:sp>
    </p:spTree>
    <p:extLst>
      <p:ext uri="{BB962C8B-B14F-4D97-AF65-F5344CB8AC3E}">
        <p14:creationId xmlns:p14="http://schemas.microsoft.com/office/powerpoint/2010/main" val="93649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names of 0,1 variables with no missing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1CDBC9-0F13-45EB-B185-6ED1B4488B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ACE56A-E339-4CB9-916B-5A0258D7A963}"/>
              </a:ext>
            </a:extLst>
          </p:cNvPr>
          <p:cNvSpPr/>
          <p:nvPr/>
        </p:nvSpPr>
        <p:spPr>
          <a:xfrm>
            <a:off x="166977" y="1690688"/>
            <a:ext cx="120806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tablevar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: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zeroone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separated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 "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d.DevelopLevels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NLevels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NMissLevels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tablevar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ne 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"Ins"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zeroone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48D1FB-629C-41DC-B65D-E26BA4C55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76" y="5206219"/>
            <a:ext cx="82010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98805" y="0"/>
            <a:ext cx="6580367" cy="1325563"/>
          </a:xfrm>
        </p:spPr>
        <p:txBody>
          <a:bodyPr/>
          <a:lstStyle/>
          <a:p>
            <a:r>
              <a:rPr lang="en-US" dirty="0"/>
              <a:t>Crosstabs for 0,1 variables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77A02-FBD2-4491-A0A3-4D4CF96CF6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4B2F08-EC1C-407A-9D44-AA71ED3246E3}"/>
              </a:ext>
            </a:extLst>
          </p:cNvPr>
          <p:cNvSpPr/>
          <p:nvPr/>
        </p:nvSpPr>
        <p:spPr>
          <a:xfrm>
            <a:off x="612249" y="1134475"/>
            <a:ext cx="112590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chisq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chisquares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=(statistic=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"Chi-Square"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fr-FR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(&amp;</a:t>
            </a:r>
            <a:r>
              <a:rPr lang="fr-FR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zeroone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)*ins/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fr-FR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chisquares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45F9C7-90DF-4627-B707-BACFA01F5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100" y="2460038"/>
            <a:ext cx="36957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7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25" y="0"/>
            <a:ext cx="10515600" cy="564543"/>
          </a:xfrm>
        </p:spPr>
        <p:txBody>
          <a:bodyPr>
            <a:normAutofit fontScale="90000"/>
          </a:bodyPr>
          <a:lstStyle/>
          <a:p>
            <a:r>
              <a:rPr lang="en-US" dirty="0"/>
              <a:t>Find variables to drop.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5731A9-BEDF-4EBE-803B-B6074A9DD9E8}"/>
              </a:ext>
            </a:extLst>
          </p:cNvPr>
          <p:cNvSpPr/>
          <p:nvPr/>
        </p:nvSpPr>
        <p:spPr>
          <a:xfrm>
            <a:off x="818985" y="716382"/>
            <a:ext cx="11068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scan(table,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: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todrop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separated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 "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chisquares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&gt;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todrop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9C256C-4273-4A1D-8730-838F5EDF4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375" y="1599714"/>
            <a:ext cx="2581275" cy="6572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CE2EDF-62AE-4E55-A9B5-EECD6B41A176}"/>
              </a:ext>
            </a:extLst>
          </p:cNvPr>
          <p:cNvSpPr/>
          <p:nvPr/>
        </p:nvSpPr>
        <p:spPr>
          <a:xfrm>
            <a:off x="763325" y="468481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d.develop_a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todrop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B96306-114F-4005-8779-8A279DA0C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5" y="5852795"/>
            <a:ext cx="5670699" cy="73152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D67651D-4D6F-4644-8CA1-EB1F5A41D9FC}"/>
              </a:ext>
            </a:extLst>
          </p:cNvPr>
          <p:cNvSpPr txBox="1">
            <a:spLocks/>
          </p:cNvSpPr>
          <p:nvPr/>
        </p:nvSpPr>
        <p:spPr>
          <a:xfrm>
            <a:off x="509325" y="3875626"/>
            <a:ext cx="10515600" cy="56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Drop the variables and create analytic data set.</a:t>
            </a:r>
          </a:p>
        </p:txBody>
      </p:sp>
    </p:spTree>
    <p:extLst>
      <p:ext uri="{BB962C8B-B14F-4D97-AF65-F5344CB8AC3E}">
        <p14:creationId xmlns:p14="http://schemas.microsoft.com/office/powerpoint/2010/main" val="313128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7C2C7C9-BCB3-4721-9B9D-D6BF9053C70E}"/>
              </a:ext>
            </a:extLst>
          </p:cNvPr>
          <p:cNvSpPr/>
          <p:nvPr/>
        </p:nvSpPr>
        <p:spPr>
          <a:xfrm>
            <a:off x="1379621" y="1134251"/>
            <a:ext cx="87830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3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521D-E210-4551-BCE9-B999AD39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examination of numeric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204DDA-4FCE-4C03-8079-07DA04E60BDD}"/>
              </a:ext>
            </a:extLst>
          </p:cNvPr>
          <p:cNvSpPr/>
          <p:nvPr/>
        </p:nvSpPr>
        <p:spPr>
          <a:xfrm>
            <a:off x="540689" y="2967335"/>
            <a:ext cx="8603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nmiss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min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median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0266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759D-852A-4420-8E87-BD9D7D0B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694" y="2504026"/>
            <a:ext cx="8687463" cy="1325563"/>
          </a:xfrm>
        </p:spPr>
        <p:txBody>
          <a:bodyPr/>
          <a:lstStyle/>
          <a:p>
            <a:r>
              <a:rPr lang="en-US" dirty="0"/>
              <a:t>Examine number of unique values.</a:t>
            </a:r>
          </a:p>
        </p:txBody>
      </p:sp>
    </p:spTree>
    <p:extLst>
      <p:ext uri="{BB962C8B-B14F-4D97-AF65-F5344CB8AC3E}">
        <p14:creationId xmlns:p14="http://schemas.microsoft.com/office/powerpoint/2010/main" val="242126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note on “meta” data Dictionary tables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77A02-FBD2-4491-A0A3-4D4CF96CF6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4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8D32F-EB00-433C-8627-24789B028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08" y="2195131"/>
            <a:ext cx="9553575" cy="44672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8E93153-40C6-4769-89C2-F5A0CB8B2142}"/>
              </a:ext>
            </a:extLst>
          </p:cNvPr>
          <p:cNvSpPr/>
          <p:nvPr/>
        </p:nvSpPr>
        <p:spPr>
          <a:xfrm>
            <a:off x="868108" y="581216"/>
            <a:ext cx="9909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describe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dictionary.columns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10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44" y="59633"/>
            <a:ext cx="10515600" cy="1325563"/>
          </a:xfrm>
        </p:spPr>
        <p:txBody>
          <a:bodyPr/>
          <a:lstStyle/>
          <a:p>
            <a:r>
              <a:rPr lang="en-US" dirty="0"/>
              <a:t>Get variable names on the file into a macro variable.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1CDBC9-0F13-45EB-B185-6ED1B4488B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E7E4E3-0523-4523-82CF-7637BCA3C0C8}"/>
              </a:ext>
            </a:extLst>
          </p:cNvPr>
          <p:cNvSpPr/>
          <p:nvPr/>
        </p:nvSpPr>
        <p:spPr>
          <a:xfrm>
            <a:off x="557784" y="1592086"/>
            <a:ext cx="10658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d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"d:\dropbox\develop\_data"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name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: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varnames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separated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 "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dictionary.columns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memname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varnames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81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Examine structure of data with proc </a:t>
            </a:r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B77A02-FBD2-4491-A0A3-4D4CF96CF6C6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" y="2634133"/>
            <a:ext cx="10262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nlevels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d.DevelopLevels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nlevels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varnames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d.DevelopLevels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0300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098D-9A8F-41A6-AD98-9121F185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4" y="2694857"/>
            <a:ext cx="10515600" cy="1325563"/>
          </a:xfrm>
        </p:spPr>
        <p:txBody>
          <a:bodyPr/>
          <a:lstStyle/>
          <a:p>
            <a:r>
              <a:rPr lang="en-US" dirty="0"/>
              <a:t>A simple variable screen, 0,1 categorical variables with no missing values.</a:t>
            </a:r>
          </a:p>
        </p:txBody>
      </p:sp>
    </p:spTree>
    <p:extLst>
      <p:ext uri="{BB962C8B-B14F-4D97-AF65-F5344CB8AC3E}">
        <p14:creationId xmlns:p14="http://schemas.microsoft.com/office/powerpoint/2010/main" val="174590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256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Lucida Console</vt:lpstr>
      <vt:lpstr>Office Theme</vt:lpstr>
      <vt:lpstr>An initial examination.</vt:lpstr>
      <vt:lpstr>PowerPoint Presentation</vt:lpstr>
      <vt:lpstr>Initial examination of numeric data</vt:lpstr>
      <vt:lpstr>Examine number of unique values.</vt:lpstr>
      <vt:lpstr>A note on “meta” data Dictionary tables</vt:lpstr>
      <vt:lpstr>PowerPoint Presentation</vt:lpstr>
      <vt:lpstr>Get variable names on the file into a macro variable.</vt:lpstr>
      <vt:lpstr>Examine structure of data with proc freq</vt:lpstr>
      <vt:lpstr>A simple variable screen, 0,1 categorical variables with no missing values.</vt:lpstr>
      <vt:lpstr>Get names of 0,1 variables with no missing</vt:lpstr>
      <vt:lpstr>Crosstabs for 0,1 variables</vt:lpstr>
      <vt:lpstr>Find variables to drop.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variable screen, 0,1 categorical variables.</dc:title>
  <dc:creator>Dan McGee</dc:creator>
  <cp:lastModifiedBy>Dan McGee</cp:lastModifiedBy>
  <cp:revision>13</cp:revision>
  <dcterms:created xsi:type="dcterms:W3CDTF">2018-06-01T19:30:36Z</dcterms:created>
  <dcterms:modified xsi:type="dcterms:W3CDTF">2018-06-08T13:06:50Z</dcterms:modified>
</cp:coreProperties>
</file>